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9"/>
  </p:notesMasterIdLst>
  <p:sldIdLst>
    <p:sldId id="256" r:id="rId2"/>
    <p:sldId id="257" r:id="rId3"/>
    <p:sldId id="258" r:id="rId4"/>
    <p:sldId id="262" r:id="rId5"/>
    <p:sldId id="263" r:id="rId6"/>
    <p:sldId id="261" r:id="rId7"/>
    <p:sldId id="311" r:id="rId8"/>
    <p:sldId id="312" r:id="rId9"/>
    <p:sldId id="265" r:id="rId10"/>
    <p:sldId id="316" r:id="rId11"/>
    <p:sldId id="320" r:id="rId12"/>
    <p:sldId id="317" r:id="rId13"/>
    <p:sldId id="318" r:id="rId14"/>
    <p:sldId id="321" r:id="rId15"/>
    <p:sldId id="319" r:id="rId16"/>
    <p:sldId id="315" r:id="rId17"/>
    <p:sldId id="267" r:id="rId18"/>
  </p:sldIdLst>
  <p:sldSz cx="9144000" cy="5143500" type="screen16x9"/>
  <p:notesSz cx="6858000" cy="9144000"/>
  <p:embeddedFontLst>
    <p:embeddedFont>
      <p:font typeface="Anybody" panose="020B0604020202020204" charset="0"/>
      <p:regular r:id="rId20"/>
      <p:bold r:id="rId21"/>
      <p:italic r:id="rId22"/>
      <p:boldItalic r:id="rId23"/>
    </p:embeddedFont>
    <p:embeddedFont>
      <p:font typeface="Nunito Light" pitchFamily="2" charset="0"/>
      <p:regular r:id="rId24"/>
      <p: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05BCF4-7115-42C5-A2AE-8621D1A226D0}">
  <a:tblStyle styleId="{5F05BCF4-7115-42C5-A2AE-8621D1A226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4B8FAD-D264-47DE-A986-D84A5BA8342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5172" autoAdjust="0"/>
  </p:normalViewPr>
  <p:slideViewPr>
    <p:cSldViewPr snapToGrid="0">
      <p:cViewPr varScale="1">
        <p:scale>
          <a:sx n="108" d="100"/>
          <a:sy n="108" d="100"/>
        </p:scale>
        <p:origin x="366"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15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4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14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18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54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7956a17e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7956a17e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870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87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7956a17ec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7956a17ec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7956a17e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7956a17e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9750dc5ad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9750dc5ad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7956a17e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7956a17e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97956a17e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97956a17e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97956a17e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97956a17e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7956a17e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7956a17e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94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7956a17e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7956a17e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639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7956a17e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7956a17e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5000"/>
          </a:blip>
          <a:stretch>
            <a:fillRect/>
          </a:stretch>
        </p:blipFill>
        <p:spPr>
          <a:xfrm>
            <a:off x="-1" y="0"/>
            <a:ext cx="9143998" cy="5133702"/>
          </a:xfrm>
          <a:prstGeom prst="rect">
            <a:avLst/>
          </a:prstGeom>
          <a:noFill/>
          <a:ln>
            <a:noFill/>
          </a:ln>
        </p:spPr>
      </p:pic>
      <p:sp>
        <p:nvSpPr>
          <p:cNvPr id="10" name="Google Shape;10;p2"/>
          <p:cNvSpPr txBox="1">
            <a:spLocks noGrp="1"/>
          </p:cNvSpPr>
          <p:nvPr>
            <p:ph type="ctrTitle"/>
          </p:nvPr>
        </p:nvSpPr>
        <p:spPr>
          <a:xfrm>
            <a:off x="731175" y="1441425"/>
            <a:ext cx="3701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b="1">
                <a:latin typeface="Anybody"/>
                <a:ea typeface="Anybody"/>
                <a:cs typeface="Anybody"/>
                <a:sym typeface="Anybod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31175" y="3051525"/>
            <a:ext cx="3701400" cy="387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7254539" y="-248228"/>
            <a:ext cx="824449" cy="8235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7"/>
        <p:cNvGrpSpPr/>
        <p:nvPr/>
      </p:nvGrpSpPr>
      <p:grpSpPr>
        <a:xfrm>
          <a:off x="0" y="0"/>
          <a:ext cx="0" cy="0"/>
          <a:chOff x="0" y="0"/>
          <a:chExt cx="0" cy="0"/>
        </a:xfrm>
      </p:grpSpPr>
      <p:pic>
        <p:nvPicPr>
          <p:cNvPr id="288" name="Google Shape;288;p35"/>
          <p:cNvPicPr preferRelativeResize="0"/>
          <p:nvPr/>
        </p:nvPicPr>
        <p:blipFill>
          <a:blip r:embed="rId2">
            <a:alphaModFix/>
          </a:blip>
          <a:stretch>
            <a:fillRect/>
          </a:stretch>
        </p:blipFill>
        <p:spPr>
          <a:xfrm>
            <a:off x="-36450" y="0"/>
            <a:ext cx="9197874" cy="5143500"/>
          </a:xfrm>
          <a:prstGeom prst="rect">
            <a:avLst/>
          </a:prstGeom>
          <a:noFill/>
          <a:ln>
            <a:noFill/>
          </a:ln>
        </p:spPr>
      </p:pic>
      <p:sp>
        <p:nvSpPr>
          <p:cNvPr id="289" name="Google Shape;289;p35"/>
          <p:cNvSpPr/>
          <p:nvPr/>
        </p:nvSpPr>
        <p:spPr>
          <a:xfrm>
            <a:off x="211488" y="220200"/>
            <a:ext cx="8721000" cy="4703100"/>
          </a:xfrm>
          <a:prstGeom prst="snip1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2"/>
        </a:solidFill>
        <a:effectLst/>
      </p:bgPr>
    </p:bg>
    <p:spTree>
      <p:nvGrpSpPr>
        <p:cNvPr id="1" name="Shape 290"/>
        <p:cNvGrpSpPr/>
        <p:nvPr/>
      </p:nvGrpSpPr>
      <p:grpSpPr>
        <a:xfrm>
          <a:off x="0" y="0"/>
          <a:ext cx="0" cy="0"/>
          <a:chOff x="0" y="0"/>
          <a:chExt cx="0" cy="0"/>
        </a:xfrm>
      </p:grpSpPr>
      <p:sp>
        <p:nvSpPr>
          <p:cNvPr id="291" name="Google Shape;291;p36"/>
          <p:cNvSpPr/>
          <p:nvPr/>
        </p:nvSpPr>
        <p:spPr>
          <a:xfrm>
            <a:off x="211488" y="220200"/>
            <a:ext cx="8721000" cy="4703100"/>
          </a:xfrm>
          <a:prstGeom prst="snip1Rect">
            <a:avLst>
              <a:gd name="adj" fmla="val 589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a:blip r:embed="rId2">
            <a:alphaModFix amt="33000"/>
          </a:blip>
          <a:stretch>
            <a:fillRect/>
          </a:stretch>
        </p:blipFill>
        <p:spPr>
          <a:xfrm>
            <a:off x="0" y="-3425"/>
            <a:ext cx="9165780" cy="5146925"/>
          </a:xfrm>
          <a:prstGeom prst="rect">
            <a:avLst/>
          </a:prstGeom>
          <a:noFill/>
          <a:ln>
            <a:noFill/>
          </a:ln>
        </p:spPr>
      </p:pic>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20000" y="1104925"/>
            <a:ext cx="7704000" cy="3054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8" name="Google Shape;28;p4"/>
          <p:cNvGrpSpPr/>
          <p:nvPr/>
        </p:nvGrpSpPr>
        <p:grpSpPr>
          <a:xfrm>
            <a:off x="-889520" y="121761"/>
            <a:ext cx="1609524" cy="2365090"/>
            <a:chOff x="-889520" y="121761"/>
            <a:chExt cx="1609524" cy="2365090"/>
          </a:xfrm>
        </p:grpSpPr>
        <p:pic>
          <p:nvPicPr>
            <p:cNvPr id="29" name="Google Shape;29;p4"/>
            <p:cNvPicPr preferRelativeResize="0"/>
            <p:nvPr/>
          </p:nvPicPr>
          <p:blipFill>
            <a:blip r:embed="rId3">
              <a:alphaModFix/>
            </a:blip>
            <a:stretch>
              <a:fillRect/>
            </a:stretch>
          </p:blipFill>
          <p:spPr>
            <a:xfrm>
              <a:off x="-889520" y="121761"/>
              <a:ext cx="1609524" cy="1616675"/>
            </a:xfrm>
            <a:prstGeom prst="rect">
              <a:avLst/>
            </a:prstGeom>
            <a:noFill/>
            <a:ln>
              <a:noFill/>
            </a:ln>
          </p:spPr>
        </p:pic>
        <p:pic>
          <p:nvPicPr>
            <p:cNvPr id="30" name="Google Shape;30;p4"/>
            <p:cNvPicPr preferRelativeResize="0"/>
            <p:nvPr/>
          </p:nvPicPr>
          <p:blipFill>
            <a:blip r:embed="rId4">
              <a:alphaModFix/>
            </a:blip>
            <a:stretch>
              <a:fillRect/>
            </a:stretch>
          </p:blipFill>
          <p:spPr>
            <a:xfrm>
              <a:off x="-278956" y="1833687"/>
              <a:ext cx="653900" cy="653164"/>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pic>
        <p:nvPicPr>
          <p:cNvPr id="49" name="Google Shape;49;p7"/>
          <p:cNvPicPr preferRelativeResize="0"/>
          <p:nvPr/>
        </p:nvPicPr>
        <p:blipFill>
          <a:blip r:embed="rId2">
            <a:alphaModFix amt="45000"/>
          </a:blip>
          <a:stretch>
            <a:fillRect/>
          </a:stretch>
        </p:blipFill>
        <p:spPr>
          <a:xfrm>
            <a:off x="-21750" y="-14650"/>
            <a:ext cx="9187493" cy="5158151"/>
          </a:xfrm>
          <a:prstGeom prst="rect">
            <a:avLst/>
          </a:prstGeom>
          <a:noFill/>
          <a:ln>
            <a:noFill/>
          </a:ln>
        </p:spPr>
      </p:pic>
      <p:sp>
        <p:nvSpPr>
          <p:cNvPr id="50" name="Google Shape;50;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7"/>
          <p:cNvSpPr txBox="1">
            <a:spLocks noGrp="1"/>
          </p:cNvSpPr>
          <p:nvPr>
            <p:ph type="subTitle" idx="1"/>
          </p:nvPr>
        </p:nvSpPr>
        <p:spPr>
          <a:xfrm>
            <a:off x="720000" y="1576450"/>
            <a:ext cx="4294800" cy="19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pic>
        <p:nvPicPr>
          <p:cNvPr id="52" name="Google Shape;52;p7"/>
          <p:cNvPicPr preferRelativeResize="0"/>
          <p:nvPr/>
        </p:nvPicPr>
        <p:blipFill>
          <a:blip r:embed="rId3">
            <a:alphaModFix/>
          </a:blip>
          <a:stretch>
            <a:fillRect/>
          </a:stretch>
        </p:blipFill>
        <p:spPr>
          <a:xfrm>
            <a:off x="386269" y="-113663"/>
            <a:ext cx="653899" cy="653164"/>
          </a:xfrm>
          <a:prstGeom prst="rect">
            <a:avLst/>
          </a:prstGeom>
          <a:noFill/>
          <a:ln>
            <a:noFill/>
          </a:ln>
        </p:spPr>
      </p:pic>
      <p:pic>
        <p:nvPicPr>
          <p:cNvPr id="53" name="Google Shape;53;p7"/>
          <p:cNvPicPr preferRelativeResize="0"/>
          <p:nvPr/>
        </p:nvPicPr>
        <p:blipFill>
          <a:blip r:embed="rId4">
            <a:alphaModFix/>
          </a:blip>
          <a:stretch>
            <a:fillRect/>
          </a:stretch>
        </p:blipFill>
        <p:spPr>
          <a:xfrm>
            <a:off x="8338084" y="2822796"/>
            <a:ext cx="2310493" cy="23206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mt="45000"/>
          </a:blip>
          <a:stretch>
            <a:fillRect/>
          </a:stretch>
        </p:blipFill>
        <p:spPr>
          <a:xfrm flipH="1">
            <a:off x="0" y="-3425"/>
            <a:ext cx="9165770" cy="5146925"/>
          </a:xfrm>
          <a:prstGeom prst="rect">
            <a:avLst/>
          </a:prstGeom>
          <a:noFill/>
          <a:ln>
            <a:noFill/>
          </a:ln>
        </p:spPr>
      </p:pic>
      <p:sp>
        <p:nvSpPr>
          <p:cNvPr id="56" name="Google Shape;56;p8"/>
          <p:cNvSpPr txBox="1">
            <a:spLocks noGrp="1"/>
          </p:cNvSpPr>
          <p:nvPr>
            <p:ph type="title"/>
          </p:nvPr>
        </p:nvSpPr>
        <p:spPr>
          <a:xfrm>
            <a:off x="713225" y="1790550"/>
            <a:ext cx="5205300" cy="15624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sz="5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7" name="Google Shape;57;p8"/>
          <p:cNvPicPr preferRelativeResize="0"/>
          <p:nvPr/>
        </p:nvPicPr>
        <p:blipFill>
          <a:blip r:embed="rId3">
            <a:alphaModFix/>
          </a:blip>
          <a:stretch>
            <a:fillRect/>
          </a:stretch>
        </p:blipFill>
        <p:spPr>
          <a:xfrm>
            <a:off x="1560518" y="4274539"/>
            <a:ext cx="1240974" cy="1239600"/>
          </a:xfrm>
          <a:prstGeom prst="rect">
            <a:avLst/>
          </a:prstGeom>
          <a:noFill/>
          <a:ln>
            <a:noFill/>
          </a:ln>
        </p:spPr>
      </p:pic>
      <p:pic>
        <p:nvPicPr>
          <p:cNvPr id="58" name="Google Shape;58;p8"/>
          <p:cNvPicPr preferRelativeResize="0"/>
          <p:nvPr/>
        </p:nvPicPr>
        <p:blipFill>
          <a:blip r:embed="rId4">
            <a:alphaModFix/>
          </a:blip>
          <a:stretch>
            <a:fillRect/>
          </a:stretch>
        </p:blipFill>
        <p:spPr>
          <a:xfrm rot="5400000">
            <a:off x="1934522" y="-498950"/>
            <a:ext cx="396177" cy="1680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2"/>
        <p:cNvGrpSpPr/>
        <p:nvPr/>
      </p:nvGrpSpPr>
      <p:grpSpPr>
        <a:xfrm>
          <a:off x="0" y="0"/>
          <a:ext cx="0" cy="0"/>
          <a:chOff x="0" y="0"/>
          <a:chExt cx="0" cy="0"/>
        </a:xfrm>
      </p:grpSpPr>
      <p:pic>
        <p:nvPicPr>
          <p:cNvPr id="73" name="Google Shape;73;p13"/>
          <p:cNvPicPr preferRelativeResize="0"/>
          <p:nvPr/>
        </p:nvPicPr>
        <p:blipFill rotWithShape="1">
          <a:blip r:embed="rId2">
            <a:alphaModFix amt="45000"/>
          </a:blip>
          <a:srcRect l="3651" t="35594" r="3661" b="-6"/>
          <a:stretch/>
        </p:blipFill>
        <p:spPr>
          <a:xfrm>
            <a:off x="0" y="-5"/>
            <a:ext cx="9184809" cy="5143500"/>
          </a:xfrm>
          <a:prstGeom prst="rect">
            <a:avLst/>
          </a:prstGeom>
          <a:noFill/>
          <a:ln>
            <a:noFill/>
          </a:ln>
        </p:spPr>
      </p:pic>
      <p:sp>
        <p:nvSpPr>
          <p:cNvPr id="74" name="Google Shape;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txBox="1">
            <a:spLocks noGrp="1"/>
          </p:cNvSpPr>
          <p:nvPr>
            <p:ph type="title" idx="2" hasCustomPrompt="1"/>
          </p:nvPr>
        </p:nvSpPr>
        <p:spPr>
          <a:xfrm>
            <a:off x="3404265" y="1484933"/>
            <a:ext cx="734700" cy="44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nybody"/>
              <a:buNone/>
              <a:defRPr sz="3000" b="1">
                <a:latin typeface="Anybody"/>
                <a:ea typeface="Anybody"/>
                <a:cs typeface="Anybody"/>
                <a:sym typeface="Anybody"/>
              </a:defRPr>
            </a:lvl2pPr>
            <a:lvl3pPr lvl="2" rtl="0">
              <a:spcBef>
                <a:spcPts val="0"/>
              </a:spcBef>
              <a:spcAft>
                <a:spcPts val="0"/>
              </a:spcAft>
              <a:buSzPts val="3000"/>
              <a:buFont typeface="Anybody"/>
              <a:buNone/>
              <a:defRPr sz="3000" b="1">
                <a:latin typeface="Anybody"/>
                <a:ea typeface="Anybody"/>
                <a:cs typeface="Anybody"/>
                <a:sym typeface="Anybody"/>
              </a:defRPr>
            </a:lvl3pPr>
            <a:lvl4pPr lvl="3" rtl="0">
              <a:spcBef>
                <a:spcPts val="0"/>
              </a:spcBef>
              <a:spcAft>
                <a:spcPts val="0"/>
              </a:spcAft>
              <a:buSzPts val="3000"/>
              <a:buFont typeface="Anybody"/>
              <a:buNone/>
              <a:defRPr sz="3000" b="1">
                <a:latin typeface="Anybody"/>
                <a:ea typeface="Anybody"/>
                <a:cs typeface="Anybody"/>
                <a:sym typeface="Anybody"/>
              </a:defRPr>
            </a:lvl4pPr>
            <a:lvl5pPr lvl="4" rtl="0">
              <a:spcBef>
                <a:spcPts val="0"/>
              </a:spcBef>
              <a:spcAft>
                <a:spcPts val="0"/>
              </a:spcAft>
              <a:buSzPts val="3000"/>
              <a:buFont typeface="Anybody"/>
              <a:buNone/>
              <a:defRPr sz="3000" b="1">
                <a:latin typeface="Anybody"/>
                <a:ea typeface="Anybody"/>
                <a:cs typeface="Anybody"/>
                <a:sym typeface="Anybody"/>
              </a:defRPr>
            </a:lvl5pPr>
            <a:lvl6pPr lvl="5" rtl="0">
              <a:spcBef>
                <a:spcPts val="0"/>
              </a:spcBef>
              <a:spcAft>
                <a:spcPts val="0"/>
              </a:spcAft>
              <a:buSzPts val="3000"/>
              <a:buFont typeface="Anybody"/>
              <a:buNone/>
              <a:defRPr sz="3000" b="1">
                <a:latin typeface="Anybody"/>
                <a:ea typeface="Anybody"/>
                <a:cs typeface="Anybody"/>
                <a:sym typeface="Anybody"/>
              </a:defRPr>
            </a:lvl6pPr>
            <a:lvl7pPr lvl="6" rtl="0">
              <a:spcBef>
                <a:spcPts val="0"/>
              </a:spcBef>
              <a:spcAft>
                <a:spcPts val="0"/>
              </a:spcAft>
              <a:buSzPts val="3000"/>
              <a:buFont typeface="Anybody"/>
              <a:buNone/>
              <a:defRPr sz="3000" b="1">
                <a:latin typeface="Anybody"/>
                <a:ea typeface="Anybody"/>
                <a:cs typeface="Anybody"/>
                <a:sym typeface="Anybody"/>
              </a:defRPr>
            </a:lvl7pPr>
            <a:lvl8pPr lvl="7" rtl="0">
              <a:spcBef>
                <a:spcPts val="0"/>
              </a:spcBef>
              <a:spcAft>
                <a:spcPts val="0"/>
              </a:spcAft>
              <a:buSzPts val="3000"/>
              <a:buFont typeface="Anybody"/>
              <a:buNone/>
              <a:defRPr sz="3000" b="1">
                <a:latin typeface="Anybody"/>
                <a:ea typeface="Anybody"/>
                <a:cs typeface="Anybody"/>
                <a:sym typeface="Anybody"/>
              </a:defRPr>
            </a:lvl8pPr>
            <a:lvl9pPr lvl="8" rtl="0">
              <a:spcBef>
                <a:spcPts val="0"/>
              </a:spcBef>
              <a:spcAft>
                <a:spcPts val="0"/>
              </a:spcAft>
              <a:buSzPts val="3000"/>
              <a:buFont typeface="Anybody"/>
              <a:buNone/>
              <a:defRPr sz="3000" b="1">
                <a:latin typeface="Anybody"/>
                <a:ea typeface="Anybody"/>
                <a:cs typeface="Anybody"/>
                <a:sym typeface="Anybody"/>
              </a:defRPr>
            </a:lvl9pPr>
          </a:lstStyle>
          <a:p>
            <a:r>
              <a:t>xx%</a:t>
            </a:r>
          </a:p>
        </p:txBody>
      </p:sp>
      <p:sp>
        <p:nvSpPr>
          <p:cNvPr id="76" name="Google Shape;76;p13"/>
          <p:cNvSpPr txBox="1">
            <a:spLocks noGrp="1"/>
          </p:cNvSpPr>
          <p:nvPr>
            <p:ph type="subTitle" idx="1"/>
          </p:nvPr>
        </p:nvSpPr>
        <p:spPr>
          <a:xfrm>
            <a:off x="1269163" y="1368525"/>
            <a:ext cx="2058900" cy="680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rtl="0">
              <a:lnSpc>
                <a:spcPct val="100000"/>
              </a:lnSpc>
              <a:spcBef>
                <a:spcPts val="0"/>
              </a:spcBef>
              <a:spcAft>
                <a:spcPts val="0"/>
              </a:spcAft>
              <a:buSzPts val="2400"/>
              <a:buFont typeface="Anybody"/>
              <a:buNone/>
              <a:defRPr sz="2400" b="1">
                <a:latin typeface="Anybody"/>
                <a:ea typeface="Anybody"/>
                <a:cs typeface="Anybody"/>
                <a:sym typeface="Anybody"/>
              </a:defRPr>
            </a:lvl2pPr>
            <a:lvl3pPr lvl="2" rtl="0">
              <a:lnSpc>
                <a:spcPct val="100000"/>
              </a:lnSpc>
              <a:spcBef>
                <a:spcPts val="0"/>
              </a:spcBef>
              <a:spcAft>
                <a:spcPts val="0"/>
              </a:spcAft>
              <a:buSzPts val="2400"/>
              <a:buFont typeface="Anybody"/>
              <a:buNone/>
              <a:defRPr sz="2400" b="1">
                <a:latin typeface="Anybody"/>
                <a:ea typeface="Anybody"/>
                <a:cs typeface="Anybody"/>
                <a:sym typeface="Anybody"/>
              </a:defRPr>
            </a:lvl3pPr>
            <a:lvl4pPr lvl="3" rtl="0">
              <a:lnSpc>
                <a:spcPct val="100000"/>
              </a:lnSpc>
              <a:spcBef>
                <a:spcPts val="0"/>
              </a:spcBef>
              <a:spcAft>
                <a:spcPts val="0"/>
              </a:spcAft>
              <a:buSzPts val="2400"/>
              <a:buFont typeface="Anybody"/>
              <a:buNone/>
              <a:defRPr sz="2400" b="1">
                <a:latin typeface="Anybody"/>
                <a:ea typeface="Anybody"/>
                <a:cs typeface="Anybody"/>
                <a:sym typeface="Anybody"/>
              </a:defRPr>
            </a:lvl4pPr>
            <a:lvl5pPr lvl="4" rtl="0">
              <a:lnSpc>
                <a:spcPct val="100000"/>
              </a:lnSpc>
              <a:spcBef>
                <a:spcPts val="0"/>
              </a:spcBef>
              <a:spcAft>
                <a:spcPts val="0"/>
              </a:spcAft>
              <a:buSzPts val="2400"/>
              <a:buFont typeface="Anybody"/>
              <a:buNone/>
              <a:defRPr sz="2400" b="1">
                <a:latin typeface="Anybody"/>
                <a:ea typeface="Anybody"/>
                <a:cs typeface="Anybody"/>
                <a:sym typeface="Anybody"/>
              </a:defRPr>
            </a:lvl5pPr>
            <a:lvl6pPr lvl="5" rtl="0">
              <a:lnSpc>
                <a:spcPct val="100000"/>
              </a:lnSpc>
              <a:spcBef>
                <a:spcPts val="0"/>
              </a:spcBef>
              <a:spcAft>
                <a:spcPts val="0"/>
              </a:spcAft>
              <a:buSzPts val="2400"/>
              <a:buFont typeface="Anybody"/>
              <a:buNone/>
              <a:defRPr sz="2400" b="1">
                <a:latin typeface="Anybody"/>
                <a:ea typeface="Anybody"/>
                <a:cs typeface="Anybody"/>
                <a:sym typeface="Anybody"/>
              </a:defRPr>
            </a:lvl6pPr>
            <a:lvl7pPr lvl="6" rtl="0">
              <a:lnSpc>
                <a:spcPct val="100000"/>
              </a:lnSpc>
              <a:spcBef>
                <a:spcPts val="0"/>
              </a:spcBef>
              <a:spcAft>
                <a:spcPts val="0"/>
              </a:spcAft>
              <a:buSzPts val="2400"/>
              <a:buFont typeface="Anybody"/>
              <a:buNone/>
              <a:defRPr sz="2400" b="1">
                <a:latin typeface="Anybody"/>
                <a:ea typeface="Anybody"/>
                <a:cs typeface="Anybody"/>
                <a:sym typeface="Anybody"/>
              </a:defRPr>
            </a:lvl7pPr>
            <a:lvl8pPr lvl="7" rtl="0">
              <a:lnSpc>
                <a:spcPct val="100000"/>
              </a:lnSpc>
              <a:spcBef>
                <a:spcPts val="0"/>
              </a:spcBef>
              <a:spcAft>
                <a:spcPts val="0"/>
              </a:spcAft>
              <a:buSzPts val="2400"/>
              <a:buFont typeface="Anybody"/>
              <a:buNone/>
              <a:defRPr sz="2400" b="1">
                <a:latin typeface="Anybody"/>
                <a:ea typeface="Anybody"/>
                <a:cs typeface="Anybody"/>
                <a:sym typeface="Anybody"/>
              </a:defRPr>
            </a:lvl8pPr>
            <a:lvl9pPr lvl="8"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77" name="Google Shape;77;p13"/>
          <p:cNvSpPr txBox="1">
            <a:spLocks noGrp="1"/>
          </p:cNvSpPr>
          <p:nvPr>
            <p:ph type="title" idx="3" hasCustomPrompt="1"/>
          </p:nvPr>
        </p:nvSpPr>
        <p:spPr>
          <a:xfrm>
            <a:off x="3404265" y="2664583"/>
            <a:ext cx="734700" cy="44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nybody"/>
              <a:buNone/>
              <a:defRPr sz="3000" b="1">
                <a:latin typeface="Anybody"/>
                <a:ea typeface="Anybody"/>
                <a:cs typeface="Anybody"/>
                <a:sym typeface="Anybody"/>
              </a:defRPr>
            </a:lvl2pPr>
            <a:lvl3pPr lvl="2" rtl="0">
              <a:spcBef>
                <a:spcPts val="0"/>
              </a:spcBef>
              <a:spcAft>
                <a:spcPts val="0"/>
              </a:spcAft>
              <a:buSzPts val="3000"/>
              <a:buFont typeface="Anybody"/>
              <a:buNone/>
              <a:defRPr sz="3000" b="1">
                <a:latin typeface="Anybody"/>
                <a:ea typeface="Anybody"/>
                <a:cs typeface="Anybody"/>
                <a:sym typeface="Anybody"/>
              </a:defRPr>
            </a:lvl3pPr>
            <a:lvl4pPr lvl="3" rtl="0">
              <a:spcBef>
                <a:spcPts val="0"/>
              </a:spcBef>
              <a:spcAft>
                <a:spcPts val="0"/>
              </a:spcAft>
              <a:buSzPts val="3000"/>
              <a:buFont typeface="Anybody"/>
              <a:buNone/>
              <a:defRPr sz="3000" b="1">
                <a:latin typeface="Anybody"/>
                <a:ea typeface="Anybody"/>
                <a:cs typeface="Anybody"/>
                <a:sym typeface="Anybody"/>
              </a:defRPr>
            </a:lvl4pPr>
            <a:lvl5pPr lvl="4" rtl="0">
              <a:spcBef>
                <a:spcPts val="0"/>
              </a:spcBef>
              <a:spcAft>
                <a:spcPts val="0"/>
              </a:spcAft>
              <a:buSzPts val="3000"/>
              <a:buFont typeface="Anybody"/>
              <a:buNone/>
              <a:defRPr sz="3000" b="1">
                <a:latin typeface="Anybody"/>
                <a:ea typeface="Anybody"/>
                <a:cs typeface="Anybody"/>
                <a:sym typeface="Anybody"/>
              </a:defRPr>
            </a:lvl5pPr>
            <a:lvl6pPr lvl="5" rtl="0">
              <a:spcBef>
                <a:spcPts val="0"/>
              </a:spcBef>
              <a:spcAft>
                <a:spcPts val="0"/>
              </a:spcAft>
              <a:buSzPts val="3000"/>
              <a:buFont typeface="Anybody"/>
              <a:buNone/>
              <a:defRPr sz="3000" b="1">
                <a:latin typeface="Anybody"/>
                <a:ea typeface="Anybody"/>
                <a:cs typeface="Anybody"/>
                <a:sym typeface="Anybody"/>
              </a:defRPr>
            </a:lvl6pPr>
            <a:lvl7pPr lvl="6" rtl="0">
              <a:spcBef>
                <a:spcPts val="0"/>
              </a:spcBef>
              <a:spcAft>
                <a:spcPts val="0"/>
              </a:spcAft>
              <a:buSzPts val="3000"/>
              <a:buFont typeface="Anybody"/>
              <a:buNone/>
              <a:defRPr sz="3000" b="1">
                <a:latin typeface="Anybody"/>
                <a:ea typeface="Anybody"/>
                <a:cs typeface="Anybody"/>
                <a:sym typeface="Anybody"/>
              </a:defRPr>
            </a:lvl7pPr>
            <a:lvl8pPr lvl="7" rtl="0">
              <a:spcBef>
                <a:spcPts val="0"/>
              </a:spcBef>
              <a:spcAft>
                <a:spcPts val="0"/>
              </a:spcAft>
              <a:buSzPts val="3000"/>
              <a:buFont typeface="Anybody"/>
              <a:buNone/>
              <a:defRPr sz="3000" b="1">
                <a:latin typeface="Anybody"/>
                <a:ea typeface="Anybody"/>
                <a:cs typeface="Anybody"/>
                <a:sym typeface="Anybody"/>
              </a:defRPr>
            </a:lvl8pPr>
            <a:lvl9pPr lvl="8" rtl="0">
              <a:spcBef>
                <a:spcPts val="0"/>
              </a:spcBef>
              <a:spcAft>
                <a:spcPts val="0"/>
              </a:spcAft>
              <a:buSzPts val="3000"/>
              <a:buFont typeface="Anybody"/>
              <a:buNone/>
              <a:defRPr sz="3000" b="1">
                <a:latin typeface="Anybody"/>
                <a:ea typeface="Anybody"/>
                <a:cs typeface="Anybody"/>
                <a:sym typeface="Anybody"/>
              </a:defRPr>
            </a:lvl9pPr>
          </a:lstStyle>
          <a:p>
            <a:r>
              <a:t>xx%</a:t>
            </a:r>
          </a:p>
        </p:txBody>
      </p:sp>
      <p:sp>
        <p:nvSpPr>
          <p:cNvPr id="78" name="Google Shape;78;p13"/>
          <p:cNvSpPr txBox="1">
            <a:spLocks noGrp="1"/>
          </p:cNvSpPr>
          <p:nvPr>
            <p:ph type="subTitle" idx="4"/>
          </p:nvPr>
        </p:nvSpPr>
        <p:spPr>
          <a:xfrm>
            <a:off x="1269163" y="2548175"/>
            <a:ext cx="2058900" cy="680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rtl="0">
              <a:lnSpc>
                <a:spcPct val="100000"/>
              </a:lnSpc>
              <a:spcBef>
                <a:spcPts val="0"/>
              </a:spcBef>
              <a:spcAft>
                <a:spcPts val="0"/>
              </a:spcAft>
              <a:buSzPts val="2400"/>
              <a:buFont typeface="Anybody"/>
              <a:buNone/>
              <a:defRPr sz="2400" b="1">
                <a:latin typeface="Anybody"/>
                <a:ea typeface="Anybody"/>
                <a:cs typeface="Anybody"/>
                <a:sym typeface="Anybody"/>
              </a:defRPr>
            </a:lvl2pPr>
            <a:lvl3pPr lvl="2" rtl="0">
              <a:lnSpc>
                <a:spcPct val="100000"/>
              </a:lnSpc>
              <a:spcBef>
                <a:spcPts val="0"/>
              </a:spcBef>
              <a:spcAft>
                <a:spcPts val="0"/>
              </a:spcAft>
              <a:buSzPts val="2400"/>
              <a:buFont typeface="Anybody"/>
              <a:buNone/>
              <a:defRPr sz="2400" b="1">
                <a:latin typeface="Anybody"/>
                <a:ea typeface="Anybody"/>
                <a:cs typeface="Anybody"/>
                <a:sym typeface="Anybody"/>
              </a:defRPr>
            </a:lvl3pPr>
            <a:lvl4pPr lvl="3" rtl="0">
              <a:lnSpc>
                <a:spcPct val="100000"/>
              </a:lnSpc>
              <a:spcBef>
                <a:spcPts val="0"/>
              </a:spcBef>
              <a:spcAft>
                <a:spcPts val="0"/>
              </a:spcAft>
              <a:buSzPts val="2400"/>
              <a:buFont typeface="Anybody"/>
              <a:buNone/>
              <a:defRPr sz="2400" b="1">
                <a:latin typeface="Anybody"/>
                <a:ea typeface="Anybody"/>
                <a:cs typeface="Anybody"/>
                <a:sym typeface="Anybody"/>
              </a:defRPr>
            </a:lvl4pPr>
            <a:lvl5pPr lvl="4" rtl="0">
              <a:lnSpc>
                <a:spcPct val="100000"/>
              </a:lnSpc>
              <a:spcBef>
                <a:spcPts val="0"/>
              </a:spcBef>
              <a:spcAft>
                <a:spcPts val="0"/>
              </a:spcAft>
              <a:buSzPts val="2400"/>
              <a:buFont typeface="Anybody"/>
              <a:buNone/>
              <a:defRPr sz="2400" b="1">
                <a:latin typeface="Anybody"/>
                <a:ea typeface="Anybody"/>
                <a:cs typeface="Anybody"/>
                <a:sym typeface="Anybody"/>
              </a:defRPr>
            </a:lvl5pPr>
            <a:lvl6pPr lvl="5" rtl="0">
              <a:lnSpc>
                <a:spcPct val="100000"/>
              </a:lnSpc>
              <a:spcBef>
                <a:spcPts val="0"/>
              </a:spcBef>
              <a:spcAft>
                <a:spcPts val="0"/>
              </a:spcAft>
              <a:buSzPts val="2400"/>
              <a:buFont typeface="Anybody"/>
              <a:buNone/>
              <a:defRPr sz="2400" b="1">
                <a:latin typeface="Anybody"/>
                <a:ea typeface="Anybody"/>
                <a:cs typeface="Anybody"/>
                <a:sym typeface="Anybody"/>
              </a:defRPr>
            </a:lvl6pPr>
            <a:lvl7pPr lvl="6" rtl="0">
              <a:lnSpc>
                <a:spcPct val="100000"/>
              </a:lnSpc>
              <a:spcBef>
                <a:spcPts val="0"/>
              </a:spcBef>
              <a:spcAft>
                <a:spcPts val="0"/>
              </a:spcAft>
              <a:buSzPts val="2400"/>
              <a:buFont typeface="Anybody"/>
              <a:buNone/>
              <a:defRPr sz="2400" b="1">
                <a:latin typeface="Anybody"/>
                <a:ea typeface="Anybody"/>
                <a:cs typeface="Anybody"/>
                <a:sym typeface="Anybody"/>
              </a:defRPr>
            </a:lvl7pPr>
            <a:lvl8pPr lvl="7" rtl="0">
              <a:lnSpc>
                <a:spcPct val="100000"/>
              </a:lnSpc>
              <a:spcBef>
                <a:spcPts val="0"/>
              </a:spcBef>
              <a:spcAft>
                <a:spcPts val="0"/>
              </a:spcAft>
              <a:buSzPts val="2400"/>
              <a:buFont typeface="Anybody"/>
              <a:buNone/>
              <a:defRPr sz="2400" b="1">
                <a:latin typeface="Anybody"/>
                <a:ea typeface="Anybody"/>
                <a:cs typeface="Anybody"/>
                <a:sym typeface="Anybody"/>
              </a:defRPr>
            </a:lvl8pPr>
            <a:lvl9pPr lvl="8"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79" name="Google Shape;79;p13"/>
          <p:cNvSpPr txBox="1">
            <a:spLocks noGrp="1"/>
          </p:cNvSpPr>
          <p:nvPr>
            <p:ph type="title" idx="5" hasCustomPrompt="1"/>
          </p:nvPr>
        </p:nvSpPr>
        <p:spPr>
          <a:xfrm>
            <a:off x="3404265" y="3844233"/>
            <a:ext cx="734700" cy="44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nybody"/>
              <a:buNone/>
              <a:defRPr sz="3000" b="1">
                <a:latin typeface="Anybody"/>
                <a:ea typeface="Anybody"/>
                <a:cs typeface="Anybody"/>
                <a:sym typeface="Anybody"/>
              </a:defRPr>
            </a:lvl2pPr>
            <a:lvl3pPr lvl="2" rtl="0">
              <a:spcBef>
                <a:spcPts val="0"/>
              </a:spcBef>
              <a:spcAft>
                <a:spcPts val="0"/>
              </a:spcAft>
              <a:buSzPts val="3000"/>
              <a:buFont typeface="Anybody"/>
              <a:buNone/>
              <a:defRPr sz="3000" b="1">
                <a:latin typeface="Anybody"/>
                <a:ea typeface="Anybody"/>
                <a:cs typeface="Anybody"/>
                <a:sym typeface="Anybody"/>
              </a:defRPr>
            </a:lvl3pPr>
            <a:lvl4pPr lvl="3" rtl="0">
              <a:spcBef>
                <a:spcPts val="0"/>
              </a:spcBef>
              <a:spcAft>
                <a:spcPts val="0"/>
              </a:spcAft>
              <a:buSzPts val="3000"/>
              <a:buFont typeface="Anybody"/>
              <a:buNone/>
              <a:defRPr sz="3000" b="1">
                <a:latin typeface="Anybody"/>
                <a:ea typeface="Anybody"/>
                <a:cs typeface="Anybody"/>
                <a:sym typeface="Anybody"/>
              </a:defRPr>
            </a:lvl4pPr>
            <a:lvl5pPr lvl="4" rtl="0">
              <a:spcBef>
                <a:spcPts val="0"/>
              </a:spcBef>
              <a:spcAft>
                <a:spcPts val="0"/>
              </a:spcAft>
              <a:buSzPts val="3000"/>
              <a:buFont typeface="Anybody"/>
              <a:buNone/>
              <a:defRPr sz="3000" b="1">
                <a:latin typeface="Anybody"/>
                <a:ea typeface="Anybody"/>
                <a:cs typeface="Anybody"/>
                <a:sym typeface="Anybody"/>
              </a:defRPr>
            </a:lvl5pPr>
            <a:lvl6pPr lvl="5" rtl="0">
              <a:spcBef>
                <a:spcPts val="0"/>
              </a:spcBef>
              <a:spcAft>
                <a:spcPts val="0"/>
              </a:spcAft>
              <a:buSzPts val="3000"/>
              <a:buFont typeface="Anybody"/>
              <a:buNone/>
              <a:defRPr sz="3000" b="1">
                <a:latin typeface="Anybody"/>
                <a:ea typeface="Anybody"/>
                <a:cs typeface="Anybody"/>
                <a:sym typeface="Anybody"/>
              </a:defRPr>
            </a:lvl6pPr>
            <a:lvl7pPr lvl="6" rtl="0">
              <a:spcBef>
                <a:spcPts val="0"/>
              </a:spcBef>
              <a:spcAft>
                <a:spcPts val="0"/>
              </a:spcAft>
              <a:buSzPts val="3000"/>
              <a:buFont typeface="Anybody"/>
              <a:buNone/>
              <a:defRPr sz="3000" b="1">
                <a:latin typeface="Anybody"/>
                <a:ea typeface="Anybody"/>
                <a:cs typeface="Anybody"/>
                <a:sym typeface="Anybody"/>
              </a:defRPr>
            </a:lvl7pPr>
            <a:lvl8pPr lvl="7" rtl="0">
              <a:spcBef>
                <a:spcPts val="0"/>
              </a:spcBef>
              <a:spcAft>
                <a:spcPts val="0"/>
              </a:spcAft>
              <a:buSzPts val="3000"/>
              <a:buFont typeface="Anybody"/>
              <a:buNone/>
              <a:defRPr sz="3000" b="1">
                <a:latin typeface="Anybody"/>
                <a:ea typeface="Anybody"/>
                <a:cs typeface="Anybody"/>
                <a:sym typeface="Anybody"/>
              </a:defRPr>
            </a:lvl8pPr>
            <a:lvl9pPr lvl="8" rtl="0">
              <a:spcBef>
                <a:spcPts val="0"/>
              </a:spcBef>
              <a:spcAft>
                <a:spcPts val="0"/>
              </a:spcAft>
              <a:buSzPts val="3000"/>
              <a:buFont typeface="Anybody"/>
              <a:buNone/>
              <a:defRPr sz="3000" b="1">
                <a:latin typeface="Anybody"/>
                <a:ea typeface="Anybody"/>
                <a:cs typeface="Anybody"/>
                <a:sym typeface="Anybody"/>
              </a:defRPr>
            </a:lvl9pPr>
          </a:lstStyle>
          <a:p>
            <a:r>
              <a:t>xx%</a:t>
            </a:r>
          </a:p>
        </p:txBody>
      </p:sp>
      <p:sp>
        <p:nvSpPr>
          <p:cNvPr id="80" name="Google Shape;80;p13"/>
          <p:cNvSpPr txBox="1">
            <a:spLocks noGrp="1"/>
          </p:cNvSpPr>
          <p:nvPr>
            <p:ph type="subTitle" idx="6"/>
          </p:nvPr>
        </p:nvSpPr>
        <p:spPr>
          <a:xfrm>
            <a:off x="1269163" y="3727825"/>
            <a:ext cx="2058900" cy="680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rtl="0">
              <a:lnSpc>
                <a:spcPct val="100000"/>
              </a:lnSpc>
              <a:spcBef>
                <a:spcPts val="0"/>
              </a:spcBef>
              <a:spcAft>
                <a:spcPts val="0"/>
              </a:spcAft>
              <a:buSzPts val="2400"/>
              <a:buFont typeface="Anybody"/>
              <a:buNone/>
              <a:defRPr sz="2400" b="1">
                <a:latin typeface="Anybody"/>
                <a:ea typeface="Anybody"/>
                <a:cs typeface="Anybody"/>
                <a:sym typeface="Anybody"/>
              </a:defRPr>
            </a:lvl2pPr>
            <a:lvl3pPr lvl="2" rtl="0">
              <a:lnSpc>
                <a:spcPct val="100000"/>
              </a:lnSpc>
              <a:spcBef>
                <a:spcPts val="0"/>
              </a:spcBef>
              <a:spcAft>
                <a:spcPts val="0"/>
              </a:spcAft>
              <a:buSzPts val="2400"/>
              <a:buFont typeface="Anybody"/>
              <a:buNone/>
              <a:defRPr sz="2400" b="1">
                <a:latin typeface="Anybody"/>
                <a:ea typeface="Anybody"/>
                <a:cs typeface="Anybody"/>
                <a:sym typeface="Anybody"/>
              </a:defRPr>
            </a:lvl3pPr>
            <a:lvl4pPr lvl="3" rtl="0">
              <a:lnSpc>
                <a:spcPct val="100000"/>
              </a:lnSpc>
              <a:spcBef>
                <a:spcPts val="0"/>
              </a:spcBef>
              <a:spcAft>
                <a:spcPts val="0"/>
              </a:spcAft>
              <a:buSzPts val="2400"/>
              <a:buFont typeface="Anybody"/>
              <a:buNone/>
              <a:defRPr sz="2400" b="1">
                <a:latin typeface="Anybody"/>
                <a:ea typeface="Anybody"/>
                <a:cs typeface="Anybody"/>
                <a:sym typeface="Anybody"/>
              </a:defRPr>
            </a:lvl4pPr>
            <a:lvl5pPr lvl="4" rtl="0">
              <a:lnSpc>
                <a:spcPct val="100000"/>
              </a:lnSpc>
              <a:spcBef>
                <a:spcPts val="0"/>
              </a:spcBef>
              <a:spcAft>
                <a:spcPts val="0"/>
              </a:spcAft>
              <a:buSzPts val="2400"/>
              <a:buFont typeface="Anybody"/>
              <a:buNone/>
              <a:defRPr sz="2400" b="1">
                <a:latin typeface="Anybody"/>
                <a:ea typeface="Anybody"/>
                <a:cs typeface="Anybody"/>
                <a:sym typeface="Anybody"/>
              </a:defRPr>
            </a:lvl5pPr>
            <a:lvl6pPr lvl="5" rtl="0">
              <a:lnSpc>
                <a:spcPct val="100000"/>
              </a:lnSpc>
              <a:spcBef>
                <a:spcPts val="0"/>
              </a:spcBef>
              <a:spcAft>
                <a:spcPts val="0"/>
              </a:spcAft>
              <a:buSzPts val="2400"/>
              <a:buFont typeface="Anybody"/>
              <a:buNone/>
              <a:defRPr sz="2400" b="1">
                <a:latin typeface="Anybody"/>
                <a:ea typeface="Anybody"/>
                <a:cs typeface="Anybody"/>
                <a:sym typeface="Anybody"/>
              </a:defRPr>
            </a:lvl6pPr>
            <a:lvl7pPr lvl="6" rtl="0">
              <a:lnSpc>
                <a:spcPct val="100000"/>
              </a:lnSpc>
              <a:spcBef>
                <a:spcPts val="0"/>
              </a:spcBef>
              <a:spcAft>
                <a:spcPts val="0"/>
              </a:spcAft>
              <a:buSzPts val="2400"/>
              <a:buFont typeface="Anybody"/>
              <a:buNone/>
              <a:defRPr sz="2400" b="1">
                <a:latin typeface="Anybody"/>
                <a:ea typeface="Anybody"/>
                <a:cs typeface="Anybody"/>
                <a:sym typeface="Anybody"/>
              </a:defRPr>
            </a:lvl7pPr>
            <a:lvl8pPr lvl="7" rtl="0">
              <a:lnSpc>
                <a:spcPct val="100000"/>
              </a:lnSpc>
              <a:spcBef>
                <a:spcPts val="0"/>
              </a:spcBef>
              <a:spcAft>
                <a:spcPts val="0"/>
              </a:spcAft>
              <a:buSzPts val="2400"/>
              <a:buFont typeface="Anybody"/>
              <a:buNone/>
              <a:defRPr sz="2400" b="1">
                <a:latin typeface="Anybody"/>
                <a:ea typeface="Anybody"/>
                <a:cs typeface="Anybody"/>
                <a:sym typeface="Anybody"/>
              </a:defRPr>
            </a:lvl8pPr>
            <a:lvl9pPr lvl="8"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81" name="Google Shape;81;p13"/>
          <p:cNvSpPr txBox="1">
            <a:spLocks noGrp="1"/>
          </p:cNvSpPr>
          <p:nvPr>
            <p:ph type="title" idx="7" hasCustomPrompt="1"/>
          </p:nvPr>
        </p:nvSpPr>
        <p:spPr>
          <a:xfrm>
            <a:off x="5005040" y="1484933"/>
            <a:ext cx="734700" cy="44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nybody"/>
              <a:buNone/>
              <a:defRPr sz="3000" b="1">
                <a:latin typeface="Anybody"/>
                <a:ea typeface="Anybody"/>
                <a:cs typeface="Anybody"/>
                <a:sym typeface="Anybody"/>
              </a:defRPr>
            </a:lvl2pPr>
            <a:lvl3pPr lvl="2" rtl="0">
              <a:spcBef>
                <a:spcPts val="0"/>
              </a:spcBef>
              <a:spcAft>
                <a:spcPts val="0"/>
              </a:spcAft>
              <a:buSzPts val="3000"/>
              <a:buFont typeface="Anybody"/>
              <a:buNone/>
              <a:defRPr sz="3000" b="1">
                <a:latin typeface="Anybody"/>
                <a:ea typeface="Anybody"/>
                <a:cs typeface="Anybody"/>
                <a:sym typeface="Anybody"/>
              </a:defRPr>
            </a:lvl3pPr>
            <a:lvl4pPr lvl="3" rtl="0">
              <a:spcBef>
                <a:spcPts val="0"/>
              </a:spcBef>
              <a:spcAft>
                <a:spcPts val="0"/>
              </a:spcAft>
              <a:buSzPts val="3000"/>
              <a:buFont typeface="Anybody"/>
              <a:buNone/>
              <a:defRPr sz="3000" b="1">
                <a:latin typeface="Anybody"/>
                <a:ea typeface="Anybody"/>
                <a:cs typeface="Anybody"/>
                <a:sym typeface="Anybody"/>
              </a:defRPr>
            </a:lvl4pPr>
            <a:lvl5pPr lvl="4" rtl="0">
              <a:spcBef>
                <a:spcPts val="0"/>
              </a:spcBef>
              <a:spcAft>
                <a:spcPts val="0"/>
              </a:spcAft>
              <a:buSzPts val="3000"/>
              <a:buFont typeface="Anybody"/>
              <a:buNone/>
              <a:defRPr sz="3000" b="1">
                <a:latin typeface="Anybody"/>
                <a:ea typeface="Anybody"/>
                <a:cs typeface="Anybody"/>
                <a:sym typeface="Anybody"/>
              </a:defRPr>
            </a:lvl5pPr>
            <a:lvl6pPr lvl="5" rtl="0">
              <a:spcBef>
                <a:spcPts val="0"/>
              </a:spcBef>
              <a:spcAft>
                <a:spcPts val="0"/>
              </a:spcAft>
              <a:buSzPts val="3000"/>
              <a:buFont typeface="Anybody"/>
              <a:buNone/>
              <a:defRPr sz="3000" b="1">
                <a:latin typeface="Anybody"/>
                <a:ea typeface="Anybody"/>
                <a:cs typeface="Anybody"/>
                <a:sym typeface="Anybody"/>
              </a:defRPr>
            </a:lvl6pPr>
            <a:lvl7pPr lvl="6" rtl="0">
              <a:spcBef>
                <a:spcPts val="0"/>
              </a:spcBef>
              <a:spcAft>
                <a:spcPts val="0"/>
              </a:spcAft>
              <a:buSzPts val="3000"/>
              <a:buFont typeface="Anybody"/>
              <a:buNone/>
              <a:defRPr sz="3000" b="1">
                <a:latin typeface="Anybody"/>
                <a:ea typeface="Anybody"/>
                <a:cs typeface="Anybody"/>
                <a:sym typeface="Anybody"/>
              </a:defRPr>
            </a:lvl7pPr>
            <a:lvl8pPr lvl="7" rtl="0">
              <a:spcBef>
                <a:spcPts val="0"/>
              </a:spcBef>
              <a:spcAft>
                <a:spcPts val="0"/>
              </a:spcAft>
              <a:buSzPts val="3000"/>
              <a:buFont typeface="Anybody"/>
              <a:buNone/>
              <a:defRPr sz="3000" b="1">
                <a:latin typeface="Anybody"/>
                <a:ea typeface="Anybody"/>
                <a:cs typeface="Anybody"/>
                <a:sym typeface="Anybody"/>
              </a:defRPr>
            </a:lvl8pPr>
            <a:lvl9pPr lvl="8" rtl="0">
              <a:spcBef>
                <a:spcPts val="0"/>
              </a:spcBef>
              <a:spcAft>
                <a:spcPts val="0"/>
              </a:spcAft>
              <a:buSzPts val="3000"/>
              <a:buFont typeface="Anybody"/>
              <a:buNone/>
              <a:defRPr sz="3000" b="1">
                <a:latin typeface="Anybody"/>
                <a:ea typeface="Anybody"/>
                <a:cs typeface="Anybody"/>
                <a:sym typeface="Anybody"/>
              </a:defRPr>
            </a:lvl9pPr>
          </a:lstStyle>
          <a:p>
            <a:r>
              <a:t>xx%</a:t>
            </a:r>
          </a:p>
        </p:txBody>
      </p:sp>
      <p:sp>
        <p:nvSpPr>
          <p:cNvPr id="82" name="Google Shape;82;p13"/>
          <p:cNvSpPr txBox="1">
            <a:spLocks noGrp="1"/>
          </p:cNvSpPr>
          <p:nvPr>
            <p:ph type="subTitle" idx="8"/>
          </p:nvPr>
        </p:nvSpPr>
        <p:spPr>
          <a:xfrm>
            <a:off x="5815938" y="1368525"/>
            <a:ext cx="2058900" cy="68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rtl="0">
              <a:lnSpc>
                <a:spcPct val="100000"/>
              </a:lnSpc>
              <a:spcBef>
                <a:spcPts val="0"/>
              </a:spcBef>
              <a:spcAft>
                <a:spcPts val="0"/>
              </a:spcAft>
              <a:buSzPts val="2400"/>
              <a:buFont typeface="Anybody"/>
              <a:buNone/>
              <a:defRPr sz="2400" b="1">
                <a:latin typeface="Anybody"/>
                <a:ea typeface="Anybody"/>
                <a:cs typeface="Anybody"/>
                <a:sym typeface="Anybody"/>
              </a:defRPr>
            </a:lvl2pPr>
            <a:lvl3pPr lvl="2" rtl="0">
              <a:lnSpc>
                <a:spcPct val="100000"/>
              </a:lnSpc>
              <a:spcBef>
                <a:spcPts val="0"/>
              </a:spcBef>
              <a:spcAft>
                <a:spcPts val="0"/>
              </a:spcAft>
              <a:buSzPts val="2400"/>
              <a:buFont typeface="Anybody"/>
              <a:buNone/>
              <a:defRPr sz="2400" b="1">
                <a:latin typeface="Anybody"/>
                <a:ea typeface="Anybody"/>
                <a:cs typeface="Anybody"/>
                <a:sym typeface="Anybody"/>
              </a:defRPr>
            </a:lvl3pPr>
            <a:lvl4pPr lvl="3" rtl="0">
              <a:lnSpc>
                <a:spcPct val="100000"/>
              </a:lnSpc>
              <a:spcBef>
                <a:spcPts val="0"/>
              </a:spcBef>
              <a:spcAft>
                <a:spcPts val="0"/>
              </a:spcAft>
              <a:buSzPts val="2400"/>
              <a:buFont typeface="Anybody"/>
              <a:buNone/>
              <a:defRPr sz="2400" b="1">
                <a:latin typeface="Anybody"/>
                <a:ea typeface="Anybody"/>
                <a:cs typeface="Anybody"/>
                <a:sym typeface="Anybody"/>
              </a:defRPr>
            </a:lvl4pPr>
            <a:lvl5pPr lvl="4" rtl="0">
              <a:lnSpc>
                <a:spcPct val="100000"/>
              </a:lnSpc>
              <a:spcBef>
                <a:spcPts val="0"/>
              </a:spcBef>
              <a:spcAft>
                <a:spcPts val="0"/>
              </a:spcAft>
              <a:buSzPts val="2400"/>
              <a:buFont typeface="Anybody"/>
              <a:buNone/>
              <a:defRPr sz="2400" b="1">
                <a:latin typeface="Anybody"/>
                <a:ea typeface="Anybody"/>
                <a:cs typeface="Anybody"/>
                <a:sym typeface="Anybody"/>
              </a:defRPr>
            </a:lvl5pPr>
            <a:lvl6pPr lvl="5" rtl="0">
              <a:lnSpc>
                <a:spcPct val="100000"/>
              </a:lnSpc>
              <a:spcBef>
                <a:spcPts val="0"/>
              </a:spcBef>
              <a:spcAft>
                <a:spcPts val="0"/>
              </a:spcAft>
              <a:buSzPts val="2400"/>
              <a:buFont typeface="Anybody"/>
              <a:buNone/>
              <a:defRPr sz="2400" b="1">
                <a:latin typeface="Anybody"/>
                <a:ea typeface="Anybody"/>
                <a:cs typeface="Anybody"/>
                <a:sym typeface="Anybody"/>
              </a:defRPr>
            </a:lvl6pPr>
            <a:lvl7pPr lvl="6" rtl="0">
              <a:lnSpc>
                <a:spcPct val="100000"/>
              </a:lnSpc>
              <a:spcBef>
                <a:spcPts val="0"/>
              </a:spcBef>
              <a:spcAft>
                <a:spcPts val="0"/>
              </a:spcAft>
              <a:buSzPts val="2400"/>
              <a:buFont typeface="Anybody"/>
              <a:buNone/>
              <a:defRPr sz="2400" b="1">
                <a:latin typeface="Anybody"/>
                <a:ea typeface="Anybody"/>
                <a:cs typeface="Anybody"/>
                <a:sym typeface="Anybody"/>
              </a:defRPr>
            </a:lvl7pPr>
            <a:lvl8pPr lvl="7" rtl="0">
              <a:lnSpc>
                <a:spcPct val="100000"/>
              </a:lnSpc>
              <a:spcBef>
                <a:spcPts val="0"/>
              </a:spcBef>
              <a:spcAft>
                <a:spcPts val="0"/>
              </a:spcAft>
              <a:buSzPts val="2400"/>
              <a:buFont typeface="Anybody"/>
              <a:buNone/>
              <a:defRPr sz="2400" b="1">
                <a:latin typeface="Anybody"/>
                <a:ea typeface="Anybody"/>
                <a:cs typeface="Anybody"/>
                <a:sym typeface="Anybody"/>
              </a:defRPr>
            </a:lvl8pPr>
            <a:lvl9pPr lvl="8"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83" name="Google Shape;83;p13"/>
          <p:cNvSpPr txBox="1">
            <a:spLocks noGrp="1"/>
          </p:cNvSpPr>
          <p:nvPr>
            <p:ph type="title" idx="9" hasCustomPrompt="1"/>
          </p:nvPr>
        </p:nvSpPr>
        <p:spPr>
          <a:xfrm>
            <a:off x="5005040" y="2664583"/>
            <a:ext cx="734700" cy="44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nybody"/>
              <a:buNone/>
              <a:defRPr sz="3000" b="1">
                <a:latin typeface="Anybody"/>
                <a:ea typeface="Anybody"/>
                <a:cs typeface="Anybody"/>
                <a:sym typeface="Anybody"/>
              </a:defRPr>
            </a:lvl2pPr>
            <a:lvl3pPr lvl="2" rtl="0">
              <a:spcBef>
                <a:spcPts val="0"/>
              </a:spcBef>
              <a:spcAft>
                <a:spcPts val="0"/>
              </a:spcAft>
              <a:buSzPts val="3000"/>
              <a:buFont typeface="Anybody"/>
              <a:buNone/>
              <a:defRPr sz="3000" b="1">
                <a:latin typeface="Anybody"/>
                <a:ea typeface="Anybody"/>
                <a:cs typeface="Anybody"/>
                <a:sym typeface="Anybody"/>
              </a:defRPr>
            </a:lvl3pPr>
            <a:lvl4pPr lvl="3" rtl="0">
              <a:spcBef>
                <a:spcPts val="0"/>
              </a:spcBef>
              <a:spcAft>
                <a:spcPts val="0"/>
              </a:spcAft>
              <a:buSzPts val="3000"/>
              <a:buFont typeface="Anybody"/>
              <a:buNone/>
              <a:defRPr sz="3000" b="1">
                <a:latin typeface="Anybody"/>
                <a:ea typeface="Anybody"/>
                <a:cs typeface="Anybody"/>
                <a:sym typeface="Anybody"/>
              </a:defRPr>
            </a:lvl4pPr>
            <a:lvl5pPr lvl="4" rtl="0">
              <a:spcBef>
                <a:spcPts val="0"/>
              </a:spcBef>
              <a:spcAft>
                <a:spcPts val="0"/>
              </a:spcAft>
              <a:buSzPts val="3000"/>
              <a:buFont typeface="Anybody"/>
              <a:buNone/>
              <a:defRPr sz="3000" b="1">
                <a:latin typeface="Anybody"/>
                <a:ea typeface="Anybody"/>
                <a:cs typeface="Anybody"/>
                <a:sym typeface="Anybody"/>
              </a:defRPr>
            </a:lvl5pPr>
            <a:lvl6pPr lvl="5" rtl="0">
              <a:spcBef>
                <a:spcPts val="0"/>
              </a:spcBef>
              <a:spcAft>
                <a:spcPts val="0"/>
              </a:spcAft>
              <a:buSzPts val="3000"/>
              <a:buFont typeface="Anybody"/>
              <a:buNone/>
              <a:defRPr sz="3000" b="1">
                <a:latin typeface="Anybody"/>
                <a:ea typeface="Anybody"/>
                <a:cs typeface="Anybody"/>
                <a:sym typeface="Anybody"/>
              </a:defRPr>
            </a:lvl6pPr>
            <a:lvl7pPr lvl="6" rtl="0">
              <a:spcBef>
                <a:spcPts val="0"/>
              </a:spcBef>
              <a:spcAft>
                <a:spcPts val="0"/>
              </a:spcAft>
              <a:buSzPts val="3000"/>
              <a:buFont typeface="Anybody"/>
              <a:buNone/>
              <a:defRPr sz="3000" b="1">
                <a:latin typeface="Anybody"/>
                <a:ea typeface="Anybody"/>
                <a:cs typeface="Anybody"/>
                <a:sym typeface="Anybody"/>
              </a:defRPr>
            </a:lvl7pPr>
            <a:lvl8pPr lvl="7" rtl="0">
              <a:spcBef>
                <a:spcPts val="0"/>
              </a:spcBef>
              <a:spcAft>
                <a:spcPts val="0"/>
              </a:spcAft>
              <a:buSzPts val="3000"/>
              <a:buFont typeface="Anybody"/>
              <a:buNone/>
              <a:defRPr sz="3000" b="1">
                <a:latin typeface="Anybody"/>
                <a:ea typeface="Anybody"/>
                <a:cs typeface="Anybody"/>
                <a:sym typeface="Anybody"/>
              </a:defRPr>
            </a:lvl8pPr>
            <a:lvl9pPr lvl="8" rtl="0">
              <a:spcBef>
                <a:spcPts val="0"/>
              </a:spcBef>
              <a:spcAft>
                <a:spcPts val="0"/>
              </a:spcAft>
              <a:buSzPts val="3000"/>
              <a:buFont typeface="Anybody"/>
              <a:buNone/>
              <a:defRPr sz="3000" b="1">
                <a:latin typeface="Anybody"/>
                <a:ea typeface="Anybody"/>
                <a:cs typeface="Anybody"/>
                <a:sym typeface="Anybody"/>
              </a:defRPr>
            </a:lvl9pPr>
          </a:lstStyle>
          <a:p>
            <a:r>
              <a:t>xx%</a:t>
            </a:r>
          </a:p>
        </p:txBody>
      </p:sp>
      <p:sp>
        <p:nvSpPr>
          <p:cNvPr id="84" name="Google Shape;84;p13"/>
          <p:cNvSpPr txBox="1">
            <a:spLocks noGrp="1"/>
          </p:cNvSpPr>
          <p:nvPr>
            <p:ph type="subTitle" idx="13"/>
          </p:nvPr>
        </p:nvSpPr>
        <p:spPr>
          <a:xfrm>
            <a:off x="5815938" y="2548175"/>
            <a:ext cx="2058900" cy="68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rtl="0">
              <a:lnSpc>
                <a:spcPct val="100000"/>
              </a:lnSpc>
              <a:spcBef>
                <a:spcPts val="0"/>
              </a:spcBef>
              <a:spcAft>
                <a:spcPts val="0"/>
              </a:spcAft>
              <a:buSzPts val="2400"/>
              <a:buFont typeface="Anybody"/>
              <a:buNone/>
              <a:defRPr sz="2400" b="1">
                <a:latin typeface="Anybody"/>
                <a:ea typeface="Anybody"/>
                <a:cs typeface="Anybody"/>
                <a:sym typeface="Anybody"/>
              </a:defRPr>
            </a:lvl2pPr>
            <a:lvl3pPr lvl="2" rtl="0">
              <a:lnSpc>
                <a:spcPct val="100000"/>
              </a:lnSpc>
              <a:spcBef>
                <a:spcPts val="0"/>
              </a:spcBef>
              <a:spcAft>
                <a:spcPts val="0"/>
              </a:spcAft>
              <a:buSzPts val="2400"/>
              <a:buFont typeface="Anybody"/>
              <a:buNone/>
              <a:defRPr sz="2400" b="1">
                <a:latin typeface="Anybody"/>
                <a:ea typeface="Anybody"/>
                <a:cs typeface="Anybody"/>
                <a:sym typeface="Anybody"/>
              </a:defRPr>
            </a:lvl3pPr>
            <a:lvl4pPr lvl="3" rtl="0">
              <a:lnSpc>
                <a:spcPct val="100000"/>
              </a:lnSpc>
              <a:spcBef>
                <a:spcPts val="0"/>
              </a:spcBef>
              <a:spcAft>
                <a:spcPts val="0"/>
              </a:spcAft>
              <a:buSzPts val="2400"/>
              <a:buFont typeface="Anybody"/>
              <a:buNone/>
              <a:defRPr sz="2400" b="1">
                <a:latin typeface="Anybody"/>
                <a:ea typeface="Anybody"/>
                <a:cs typeface="Anybody"/>
                <a:sym typeface="Anybody"/>
              </a:defRPr>
            </a:lvl4pPr>
            <a:lvl5pPr lvl="4" rtl="0">
              <a:lnSpc>
                <a:spcPct val="100000"/>
              </a:lnSpc>
              <a:spcBef>
                <a:spcPts val="0"/>
              </a:spcBef>
              <a:spcAft>
                <a:spcPts val="0"/>
              </a:spcAft>
              <a:buSzPts val="2400"/>
              <a:buFont typeface="Anybody"/>
              <a:buNone/>
              <a:defRPr sz="2400" b="1">
                <a:latin typeface="Anybody"/>
                <a:ea typeface="Anybody"/>
                <a:cs typeface="Anybody"/>
                <a:sym typeface="Anybody"/>
              </a:defRPr>
            </a:lvl5pPr>
            <a:lvl6pPr lvl="5" rtl="0">
              <a:lnSpc>
                <a:spcPct val="100000"/>
              </a:lnSpc>
              <a:spcBef>
                <a:spcPts val="0"/>
              </a:spcBef>
              <a:spcAft>
                <a:spcPts val="0"/>
              </a:spcAft>
              <a:buSzPts val="2400"/>
              <a:buFont typeface="Anybody"/>
              <a:buNone/>
              <a:defRPr sz="2400" b="1">
                <a:latin typeface="Anybody"/>
                <a:ea typeface="Anybody"/>
                <a:cs typeface="Anybody"/>
                <a:sym typeface="Anybody"/>
              </a:defRPr>
            </a:lvl6pPr>
            <a:lvl7pPr lvl="6" rtl="0">
              <a:lnSpc>
                <a:spcPct val="100000"/>
              </a:lnSpc>
              <a:spcBef>
                <a:spcPts val="0"/>
              </a:spcBef>
              <a:spcAft>
                <a:spcPts val="0"/>
              </a:spcAft>
              <a:buSzPts val="2400"/>
              <a:buFont typeface="Anybody"/>
              <a:buNone/>
              <a:defRPr sz="2400" b="1">
                <a:latin typeface="Anybody"/>
                <a:ea typeface="Anybody"/>
                <a:cs typeface="Anybody"/>
                <a:sym typeface="Anybody"/>
              </a:defRPr>
            </a:lvl7pPr>
            <a:lvl8pPr lvl="7" rtl="0">
              <a:lnSpc>
                <a:spcPct val="100000"/>
              </a:lnSpc>
              <a:spcBef>
                <a:spcPts val="0"/>
              </a:spcBef>
              <a:spcAft>
                <a:spcPts val="0"/>
              </a:spcAft>
              <a:buSzPts val="2400"/>
              <a:buFont typeface="Anybody"/>
              <a:buNone/>
              <a:defRPr sz="2400" b="1">
                <a:latin typeface="Anybody"/>
                <a:ea typeface="Anybody"/>
                <a:cs typeface="Anybody"/>
                <a:sym typeface="Anybody"/>
              </a:defRPr>
            </a:lvl8pPr>
            <a:lvl9pPr lvl="8"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85" name="Google Shape;85;p13"/>
          <p:cNvSpPr txBox="1">
            <a:spLocks noGrp="1"/>
          </p:cNvSpPr>
          <p:nvPr>
            <p:ph type="title" idx="14" hasCustomPrompt="1"/>
          </p:nvPr>
        </p:nvSpPr>
        <p:spPr>
          <a:xfrm>
            <a:off x="5005040" y="3844233"/>
            <a:ext cx="734700" cy="44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Anybody"/>
              <a:buNone/>
              <a:defRPr sz="3000" b="1">
                <a:latin typeface="Anybody"/>
                <a:ea typeface="Anybody"/>
                <a:cs typeface="Anybody"/>
                <a:sym typeface="Anybody"/>
              </a:defRPr>
            </a:lvl2pPr>
            <a:lvl3pPr lvl="2" rtl="0">
              <a:spcBef>
                <a:spcPts val="0"/>
              </a:spcBef>
              <a:spcAft>
                <a:spcPts val="0"/>
              </a:spcAft>
              <a:buSzPts val="3000"/>
              <a:buFont typeface="Anybody"/>
              <a:buNone/>
              <a:defRPr sz="3000" b="1">
                <a:latin typeface="Anybody"/>
                <a:ea typeface="Anybody"/>
                <a:cs typeface="Anybody"/>
                <a:sym typeface="Anybody"/>
              </a:defRPr>
            </a:lvl3pPr>
            <a:lvl4pPr lvl="3" rtl="0">
              <a:spcBef>
                <a:spcPts val="0"/>
              </a:spcBef>
              <a:spcAft>
                <a:spcPts val="0"/>
              </a:spcAft>
              <a:buSzPts val="3000"/>
              <a:buFont typeface="Anybody"/>
              <a:buNone/>
              <a:defRPr sz="3000" b="1">
                <a:latin typeface="Anybody"/>
                <a:ea typeface="Anybody"/>
                <a:cs typeface="Anybody"/>
                <a:sym typeface="Anybody"/>
              </a:defRPr>
            </a:lvl4pPr>
            <a:lvl5pPr lvl="4" rtl="0">
              <a:spcBef>
                <a:spcPts val="0"/>
              </a:spcBef>
              <a:spcAft>
                <a:spcPts val="0"/>
              </a:spcAft>
              <a:buSzPts val="3000"/>
              <a:buFont typeface="Anybody"/>
              <a:buNone/>
              <a:defRPr sz="3000" b="1">
                <a:latin typeface="Anybody"/>
                <a:ea typeface="Anybody"/>
                <a:cs typeface="Anybody"/>
                <a:sym typeface="Anybody"/>
              </a:defRPr>
            </a:lvl5pPr>
            <a:lvl6pPr lvl="5" rtl="0">
              <a:spcBef>
                <a:spcPts val="0"/>
              </a:spcBef>
              <a:spcAft>
                <a:spcPts val="0"/>
              </a:spcAft>
              <a:buSzPts val="3000"/>
              <a:buFont typeface="Anybody"/>
              <a:buNone/>
              <a:defRPr sz="3000" b="1">
                <a:latin typeface="Anybody"/>
                <a:ea typeface="Anybody"/>
                <a:cs typeface="Anybody"/>
                <a:sym typeface="Anybody"/>
              </a:defRPr>
            </a:lvl6pPr>
            <a:lvl7pPr lvl="6" rtl="0">
              <a:spcBef>
                <a:spcPts val="0"/>
              </a:spcBef>
              <a:spcAft>
                <a:spcPts val="0"/>
              </a:spcAft>
              <a:buSzPts val="3000"/>
              <a:buFont typeface="Anybody"/>
              <a:buNone/>
              <a:defRPr sz="3000" b="1">
                <a:latin typeface="Anybody"/>
                <a:ea typeface="Anybody"/>
                <a:cs typeface="Anybody"/>
                <a:sym typeface="Anybody"/>
              </a:defRPr>
            </a:lvl7pPr>
            <a:lvl8pPr lvl="7" rtl="0">
              <a:spcBef>
                <a:spcPts val="0"/>
              </a:spcBef>
              <a:spcAft>
                <a:spcPts val="0"/>
              </a:spcAft>
              <a:buSzPts val="3000"/>
              <a:buFont typeface="Anybody"/>
              <a:buNone/>
              <a:defRPr sz="3000" b="1">
                <a:latin typeface="Anybody"/>
                <a:ea typeface="Anybody"/>
                <a:cs typeface="Anybody"/>
                <a:sym typeface="Anybody"/>
              </a:defRPr>
            </a:lvl8pPr>
            <a:lvl9pPr lvl="8" rtl="0">
              <a:spcBef>
                <a:spcPts val="0"/>
              </a:spcBef>
              <a:spcAft>
                <a:spcPts val="0"/>
              </a:spcAft>
              <a:buSzPts val="3000"/>
              <a:buFont typeface="Anybody"/>
              <a:buNone/>
              <a:defRPr sz="3000" b="1">
                <a:latin typeface="Anybody"/>
                <a:ea typeface="Anybody"/>
                <a:cs typeface="Anybody"/>
                <a:sym typeface="Anybody"/>
              </a:defRPr>
            </a:lvl9pPr>
          </a:lstStyle>
          <a:p>
            <a:r>
              <a:t>xx%</a:t>
            </a:r>
          </a:p>
        </p:txBody>
      </p:sp>
      <p:sp>
        <p:nvSpPr>
          <p:cNvPr id="86" name="Google Shape;86;p13"/>
          <p:cNvSpPr txBox="1">
            <a:spLocks noGrp="1"/>
          </p:cNvSpPr>
          <p:nvPr>
            <p:ph type="subTitle" idx="15"/>
          </p:nvPr>
        </p:nvSpPr>
        <p:spPr>
          <a:xfrm>
            <a:off x="5815938" y="3727825"/>
            <a:ext cx="2058900" cy="68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rtl="0">
              <a:lnSpc>
                <a:spcPct val="100000"/>
              </a:lnSpc>
              <a:spcBef>
                <a:spcPts val="0"/>
              </a:spcBef>
              <a:spcAft>
                <a:spcPts val="0"/>
              </a:spcAft>
              <a:buSzPts val="2400"/>
              <a:buFont typeface="Anybody"/>
              <a:buNone/>
              <a:defRPr sz="2400" b="1">
                <a:latin typeface="Anybody"/>
                <a:ea typeface="Anybody"/>
                <a:cs typeface="Anybody"/>
                <a:sym typeface="Anybody"/>
              </a:defRPr>
            </a:lvl2pPr>
            <a:lvl3pPr lvl="2" rtl="0">
              <a:lnSpc>
                <a:spcPct val="100000"/>
              </a:lnSpc>
              <a:spcBef>
                <a:spcPts val="0"/>
              </a:spcBef>
              <a:spcAft>
                <a:spcPts val="0"/>
              </a:spcAft>
              <a:buSzPts val="2400"/>
              <a:buFont typeface="Anybody"/>
              <a:buNone/>
              <a:defRPr sz="2400" b="1">
                <a:latin typeface="Anybody"/>
                <a:ea typeface="Anybody"/>
                <a:cs typeface="Anybody"/>
                <a:sym typeface="Anybody"/>
              </a:defRPr>
            </a:lvl3pPr>
            <a:lvl4pPr lvl="3" rtl="0">
              <a:lnSpc>
                <a:spcPct val="100000"/>
              </a:lnSpc>
              <a:spcBef>
                <a:spcPts val="0"/>
              </a:spcBef>
              <a:spcAft>
                <a:spcPts val="0"/>
              </a:spcAft>
              <a:buSzPts val="2400"/>
              <a:buFont typeface="Anybody"/>
              <a:buNone/>
              <a:defRPr sz="2400" b="1">
                <a:latin typeface="Anybody"/>
                <a:ea typeface="Anybody"/>
                <a:cs typeface="Anybody"/>
                <a:sym typeface="Anybody"/>
              </a:defRPr>
            </a:lvl4pPr>
            <a:lvl5pPr lvl="4" rtl="0">
              <a:lnSpc>
                <a:spcPct val="100000"/>
              </a:lnSpc>
              <a:spcBef>
                <a:spcPts val="0"/>
              </a:spcBef>
              <a:spcAft>
                <a:spcPts val="0"/>
              </a:spcAft>
              <a:buSzPts val="2400"/>
              <a:buFont typeface="Anybody"/>
              <a:buNone/>
              <a:defRPr sz="2400" b="1">
                <a:latin typeface="Anybody"/>
                <a:ea typeface="Anybody"/>
                <a:cs typeface="Anybody"/>
                <a:sym typeface="Anybody"/>
              </a:defRPr>
            </a:lvl5pPr>
            <a:lvl6pPr lvl="5" rtl="0">
              <a:lnSpc>
                <a:spcPct val="100000"/>
              </a:lnSpc>
              <a:spcBef>
                <a:spcPts val="0"/>
              </a:spcBef>
              <a:spcAft>
                <a:spcPts val="0"/>
              </a:spcAft>
              <a:buSzPts val="2400"/>
              <a:buFont typeface="Anybody"/>
              <a:buNone/>
              <a:defRPr sz="2400" b="1">
                <a:latin typeface="Anybody"/>
                <a:ea typeface="Anybody"/>
                <a:cs typeface="Anybody"/>
                <a:sym typeface="Anybody"/>
              </a:defRPr>
            </a:lvl6pPr>
            <a:lvl7pPr lvl="6" rtl="0">
              <a:lnSpc>
                <a:spcPct val="100000"/>
              </a:lnSpc>
              <a:spcBef>
                <a:spcPts val="0"/>
              </a:spcBef>
              <a:spcAft>
                <a:spcPts val="0"/>
              </a:spcAft>
              <a:buSzPts val="2400"/>
              <a:buFont typeface="Anybody"/>
              <a:buNone/>
              <a:defRPr sz="2400" b="1">
                <a:latin typeface="Anybody"/>
                <a:ea typeface="Anybody"/>
                <a:cs typeface="Anybody"/>
                <a:sym typeface="Anybody"/>
              </a:defRPr>
            </a:lvl7pPr>
            <a:lvl8pPr lvl="7" rtl="0">
              <a:lnSpc>
                <a:spcPct val="100000"/>
              </a:lnSpc>
              <a:spcBef>
                <a:spcPts val="0"/>
              </a:spcBef>
              <a:spcAft>
                <a:spcPts val="0"/>
              </a:spcAft>
              <a:buSzPts val="2400"/>
              <a:buFont typeface="Anybody"/>
              <a:buNone/>
              <a:defRPr sz="2400" b="1">
                <a:latin typeface="Anybody"/>
                <a:ea typeface="Anybody"/>
                <a:cs typeface="Anybody"/>
                <a:sym typeface="Anybody"/>
              </a:defRPr>
            </a:lvl8pPr>
            <a:lvl9pPr lvl="8"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pic>
        <p:nvPicPr>
          <p:cNvPr id="87" name="Google Shape;87;p13"/>
          <p:cNvPicPr preferRelativeResize="0"/>
          <p:nvPr/>
        </p:nvPicPr>
        <p:blipFill>
          <a:blip r:embed="rId3">
            <a:alphaModFix/>
          </a:blip>
          <a:stretch>
            <a:fillRect/>
          </a:stretch>
        </p:blipFill>
        <p:spPr>
          <a:xfrm>
            <a:off x="8750224" y="0"/>
            <a:ext cx="336775" cy="1428751"/>
          </a:xfrm>
          <a:prstGeom prst="rect">
            <a:avLst/>
          </a:prstGeom>
          <a:noFill/>
          <a:ln>
            <a:noFill/>
          </a:ln>
        </p:spPr>
      </p:pic>
      <p:pic>
        <p:nvPicPr>
          <p:cNvPr id="88" name="Google Shape;88;p13"/>
          <p:cNvPicPr preferRelativeResize="0"/>
          <p:nvPr/>
        </p:nvPicPr>
        <p:blipFill>
          <a:blip r:embed="rId4">
            <a:alphaModFix/>
          </a:blip>
          <a:stretch>
            <a:fillRect/>
          </a:stretch>
        </p:blipFill>
        <p:spPr>
          <a:xfrm>
            <a:off x="8852617" y="4294316"/>
            <a:ext cx="503993" cy="509040"/>
          </a:xfrm>
          <a:prstGeom prst="rect">
            <a:avLst/>
          </a:prstGeom>
          <a:noFill/>
          <a:ln>
            <a:noFill/>
          </a:ln>
        </p:spPr>
      </p:pic>
      <p:pic>
        <p:nvPicPr>
          <p:cNvPr id="89" name="Google Shape;89;p13"/>
          <p:cNvPicPr preferRelativeResize="0"/>
          <p:nvPr/>
        </p:nvPicPr>
        <p:blipFill>
          <a:blip r:embed="rId5">
            <a:alphaModFix/>
          </a:blip>
          <a:stretch>
            <a:fillRect/>
          </a:stretch>
        </p:blipFill>
        <p:spPr>
          <a:xfrm>
            <a:off x="-322098" y="1416925"/>
            <a:ext cx="924199" cy="9231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mt="45000"/>
          </a:blip>
          <a:stretch>
            <a:fillRect/>
          </a:stretch>
        </p:blipFill>
        <p:spPr>
          <a:xfrm>
            <a:off x="0" y="0"/>
            <a:ext cx="9143998" cy="5134694"/>
          </a:xfrm>
          <a:prstGeom prst="rect">
            <a:avLst/>
          </a:prstGeom>
          <a:noFill/>
          <a:ln>
            <a:noFill/>
          </a:ln>
        </p:spPr>
      </p:pic>
      <p:sp>
        <p:nvSpPr>
          <p:cNvPr id="192" name="Google Shape;19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7"/>
          <p:cNvSpPr txBox="1">
            <a:spLocks noGrp="1"/>
          </p:cNvSpPr>
          <p:nvPr>
            <p:ph type="subTitle" idx="1"/>
          </p:nvPr>
        </p:nvSpPr>
        <p:spPr>
          <a:xfrm>
            <a:off x="4971103" y="2685550"/>
            <a:ext cx="2409900" cy="91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7"/>
          <p:cNvSpPr txBox="1">
            <a:spLocks noGrp="1"/>
          </p:cNvSpPr>
          <p:nvPr>
            <p:ph type="subTitle" idx="2"/>
          </p:nvPr>
        </p:nvSpPr>
        <p:spPr>
          <a:xfrm>
            <a:off x="1763225" y="2685550"/>
            <a:ext cx="2409900" cy="91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7"/>
          <p:cNvSpPr txBox="1">
            <a:spLocks noGrp="1"/>
          </p:cNvSpPr>
          <p:nvPr>
            <p:ph type="subTitle" idx="3"/>
          </p:nvPr>
        </p:nvSpPr>
        <p:spPr>
          <a:xfrm>
            <a:off x="1763225" y="2350150"/>
            <a:ext cx="24099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24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24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24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24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24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24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24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196" name="Google Shape;196;p27"/>
          <p:cNvSpPr txBox="1">
            <a:spLocks noGrp="1"/>
          </p:cNvSpPr>
          <p:nvPr>
            <p:ph type="subTitle" idx="4"/>
          </p:nvPr>
        </p:nvSpPr>
        <p:spPr>
          <a:xfrm>
            <a:off x="4971104" y="2350150"/>
            <a:ext cx="24099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24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24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24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24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24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24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24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pic>
        <p:nvPicPr>
          <p:cNvPr id="197" name="Google Shape;197;p27"/>
          <p:cNvPicPr preferRelativeResize="0"/>
          <p:nvPr/>
        </p:nvPicPr>
        <p:blipFill>
          <a:blip r:embed="rId3">
            <a:alphaModFix/>
          </a:blip>
          <a:stretch>
            <a:fillRect/>
          </a:stretch>
        </p:blipFill>
        <p:spPr>
          <a:xfrm>
            <a:off x="8747822" y="-108975"/>
            <a:ext cx="396177" cy="1680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98"/>
        <p:cNvGrpSpPr/>
        <p:nvPr/>
      </p:nvGrpSpPr>
      <p:grpSpPr>
        <a:xfrm>
          <a:off x="0" y="0"/>
          <a:ext cx="0" cy="0"/>
          <a:chOff x="0" y="0"/>
          <a:chExt cx="0" cy="0"/>
        </a:xfrm>
      </p:grpSpPr>
      <p:pic>
        <p:nvPicPr>
          <p:cNvPr id="199" name="Google Shape;199;p28"/>
          <p:cNvPicPr preferRelativeResize="0"/>
          <p:nvPr/>
        </p:nvPicPr>
        <p:blipFill>
          <a:blip r:embed="rId2">
            <a:alphaModFix amt="29000"/>
          </a:blip>
          <a:stretch>
            <a:fillRect/>
          </a:stretch>
        </p:blipFill>
        <p:spPr>
          <a:xfrm>
            <a:off x="0" y="-3425"/>
            <a:ext cx="9159683" cy="5143500"/>
          </a:xfrm>
          <a:prstGeom prst="rect">
            <a:avLst/>
          </a:prstGeom>
          <a:noFill/>
          <a:ln>
            <a:noFill/>
          </a:ln>
        </p:spPr>
      </p:pic>
      <p:sp>
        <p:nvSpPr>
          <p:cNvPr id="200" name="Google Shape;20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8"/>
          <p:cNvSpPr txBox="1">
            <a:spLocks noGrp="1"/>
          </p:cNvSpPr>
          <p:nvPr>
            <p:ph type="subTitle" idx="1"/>
          </p:nvPr>
        </p:nvSpPr>
        <p:spPr>
          <a:xfrm>
            <a:off x="4994724" y="1790700"/>
            <a:ext cx="2947800" cy="21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8"/>
          <p:cNvSpPr txBox="1">
            <a:spLocks noGrp="1"/>
          </p:cNvSpPr>
          <p:nvPr>
            <p:ph type="subTitle" idx="2"/>
          </p:nvPr>
        </p:nvSpPr>
        <p:spPr>
          <a:xfrm>
            <a:off x="1220525" y="1790700"/>
            <a:ext cx="2947800" cy="216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3" name="Google Shape;203;p28"/>
          <p:cNvGrpSpPr/>
          <p:nvPr/>
        </p:nvGrpSpPr>
        <p:grpSpPr>
          <a:xfrm>
            <a:off x="-390523" y="-368210"/>
            <a:ext cx="2083700" cy="2388335"/>
            <a:chOff x="-390523" y="-368210"/>
            <a:chExt cx="2083700" cy="2388335"/>
          </a:xfrm>
        </p:grpSpPr>
        <p:pic>
          <p:nvPicPr>
            <p:cNvPr id="204" name="Google Shape;204;p28"/>
            <p:cNvPicPr preferRelativeResize="0"/>
            <p:nvPr/>
          </p:nvPicPr>
          <p:blipFill>
            <a:blip r:embed="rId3">
              <a:alphaModFix/>
            </a:blip>
            <a:stretch>
              <a:fillRect/>
            </a:stretch>
          </p:blipFill>
          <p:spPr>
            <a:xfrm>
              <a:off x="-390523" y="-368210"/>
              <a:ext cx="2083700" cy="1815425"/>
            </a:xfrm>
            <a:prstGeom prst="rect">
              <a:avLst/>
            </a:prstGeom>
            <a:noFill/>
            <a:ln>
              <a:noFill/>
            </a:ln>
          </p:spPr>
        </p:pic>
        <p:pic>
          <p:nvPicPr>
            <p:cNvPr id="205" name="Google Shape;205;p28"/>
            <p:cNvPicPr preferRelativeResize="0"/>
            <p:nvPr/>
          </p:nvPicPr>
          <p:blipFill>
            <a:blip r:embed="rId4">
              <a:alphaModFix/>
            </a:blip>
            <a:stretch>
              <a:fillRect/>
            </a:stretch>
          </p:blipFill>
          <p:spPr>
            <a:xfrm>
              <a:off x="157897" y="339425"/>
              <a:ext cx="396177" cy="1680700"/>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9"/>
        <p:cNvGrpSpPr/>
        <p:nvPr/>
      </p:nvGrpSpPr>
      <p:grpSpPr>
        <a:xfrm>
          <a:off x="0" y="0"/>
          <a:ext cx="0" cy="0"/>
          <a:chOff x="0" y="0"/>
          <a:chExt cx="0" cy="0"/>
        </a:xfrm>
      </p:grpSpPr>
      <p:pic>
        <p:nvPicPr>
          <p:cNvPr id="220" name="Google Shape;220;p30"/>
          <p:cNvPicPr preferRelativeResize="0"/>
          <p:nvPr/>
        </p:nvPicPr>
        <p:blipFill>
          <a:blip r:embed="rId2">
            <a:alphaModFix amt="32000"/>
          </a:blip>
          <a:stretch>
            <a:fillRect/>
          </a:stretch>
        </p:blipFill>
        <p:spPr>
          <a:xfrm>
            <a:off x="0" y="-3425"/>
            <a:ext cx="9165780" cy="5146925"/>
          </a:xfrm>
          <a:prstGeom prst="rect">
            <a:avLst/>
          </a:prstGeom>
          <a:noFill/>
          <a:ln>
            <a:noFill/>
          </a:ln>
        </p:spPr>
      </p:pic>
      <p:sp>
        <p:nvSpPr>
          <p:cNvPr id="221" name="Google Shape;22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30"/>
          <p:cNvSpPr txBox="1">
            <a:spLocks noGrp="1"/>
          </p:cNvSpPr>
          <p:nvPr>
            <p:ph type="subTitle" idx="1"/>
          </p:nvPr>
        </p:nvSpPr>
        <p:spPr>
          <a:xfrm>
            <a:off x="1466850" y="1845850"/>
            <a:ext cx="2382300" cy="8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30"/>
          <p:cNvSpPr txBox="1">
            <a:spLocks noGrp="1"/>
          </p:cNvSpPr>
          <p:nvPr>
            <p:ph type="subTitle" idx="2"/>
          </p:nvPr>
        </p:nvSpPr>
        <p:spPr>
          <a:xfrm>
            <a:off x="5304472" y="1845850"/>
            <a:ext cx="2382300" cy="8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30"/>
          <p:cNvSpPr txBox="1">
            <a:spLocks noGrp="1"/>
          </p:cNvSpPr>
          <p:nvPr>
            <p:ph type="subTitle" idx="3"/>
          </p:nvPr>
        </p:nvSpPr>
        <p:spPr>
          <a:xfrm>
            <a:off x="1466850" y="3450700"/>
            <a:ext cx="2382300" cy="8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30"/>
          <p:cNvSpPr txBox="1">
            <a:spLocks noGrp="1"/>
          </p:cNvSpPr>
          <p:nvPr>
            <p:ph type="subTitle" idx="4"/>
          </p:nvPr>
        </p:nvSpPr>
        <p:spPr>
          <a:xfrm>
            <a:off x="5304472" y="3450700"/>
            <a:ext cx="2382300" cy="8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30"/>
          <p:cNvSpPr txBox="1">
            <a:spLocks noGrp="1"/>
          </p:cNvSpPr>
          <p:nvPr>
            <p:ph type="subTitle" idx="5"/>
          </p:nvPr>
        </p:nvSpPr>
        <p:spPr>
          <a:xfrm>
            <a:off x="1466865" y="1510450"/>
            <a:ext cx="23823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24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24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24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24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24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24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24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227" name="Google Shape;227;p30"/>
          <p:cNvSpPr txBox="1">
            <a:spLocks noGrp="1"/>
          </p:cNvSpPr>
          <p:nvPr>
            <p:ph type="subTitle" idx="6"/>
          </p:nvPr>
        </p:nvSpPr>
        <p:spPr>
          <a:xfrm>
            <a:off x="1466865" y="3115300"/>
            <a:ext cx="23823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24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24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24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24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24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24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24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228" name="Google Shape;228;p30"/>
          <p:cNvSpPr txBox="1">
            <a:spLocks noGrp="1"/>
          </p:cNvSpPr>
          <p:nvPr>
            <p:ph type="subTitle" idx="7"/>
          </p:nvPr>
        </p:nvSpPr>
        <p:spPr>
          <a:xfrm>
            <a:off x="5304477" y="1510450"/>
            <a:ext cx="23823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24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24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24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24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24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24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24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sp>
        <p:nvSpPr>
          <p:cNvPr id="229" name="Google Shape;229;p30"/>
          <p:cNvSpPr txBox="1">
            <a:spLocks noGrp="1"/>
          </p:cNvSpPr>
          <p:nvPr>
            <p:ph type="subTitle" idx="8"/>
          </p:nvPr>
        </p:nvSpPr>
        <p:spPr>
          <a:xfrm>
            <a:off x="5304477" y="3115300"/>
            <a:ext cx="23823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ybody"/>
              <a:buNone/>
              <a:defRPr sz="1700" b="1">
                <a:solidFill>
                  <a:schemeClr val="dk1"/>
                </a:solidFill>
                <a:latin typeface="Anybody"/>
                <a:ea typeface="Anybody"/>
                <a:cs typeface="Anybody"/>
                <a:sym typeface="Anybody"/>
              </a:defRPr>
            </a:lvl1pPr>
            <a:lvl2pPr lvl="1" algn="ctr" rtl="0">
              <a:lnSpc>
                <a:spcPct val="100000"/>
              </a:lnSpc>
              <a:spcBef>
                <a:spcPts val="0"/>
              </a:spcBef>
              <a:spcAft>
                <a:spcPts val="0"/>
              </a:spcAft>
              <a:buSzPts val="2400"/>
              <a:buFont typeface="Anybody"/>
              <a:buNone/>
              <a:defRPr sz="2400" b="1">
                <a:latin typeface="Anybody"/>
                <a:ea typeface="Anybody"/>
                <a:cs typeface="Anybody"/>
                <a:sym typeface="Anybody"/>
              </a:defRPr>
            </a:lvl2pPr>
            <a:lvl3pPr lvl="2" algn="ctr" rtl="0">
              <a:lnSpc>
                <a:spcPct val="100000"/>
              </a:lnSpc>
              <a:spcBef>
                <a:spcPts val="0"/>
              </a:spcBef>
              <a:spcAft>
                <a:spcPts val="0"/>
              </a:spcAft>
              <a:buSzPts val="2400"/>
              <a:buFont typeface="Anybody"/>
              <a:buNone/>
              <a:defRPr sz="2400" b="1">
                <a:latin typeface="Anybody"/>
                <a:ea typeface="Anybody"/>
                <a:cs typeface="Anybody"/>
                <a:sym typeface="Anybody"/>
              </a:defRPr>
            </a:lvl3pPr>
            <a:lvl4pPr lvl="3" algn="ctr" rtl="0">
              <a:lnSpc>
                <a:spcPct val="100000"/>
              </a:lnSpc>
              <a:spcBef>
                <a:spcPts val="0"/>
              </a:spcBef>
              <a:spcAft>
                <a:spcPts val="0"/>
              </a:spcAft>
              <a:buSzPts val="2400"/>
              <a:buFont typeface="Anybody"/>
              <a:buNone/>
              <a:defRPr sz="2400" b="1">
                <a:latin typeface="Anybody"/>
                <a:ea typeface="Anybody"/>
                <a:cs typeface="Anybody"/>
                <a:sym typeface="Anybody"/>
              </a:defRPr>
            </a:lvl4pPr>
            <a:lvl5pPr lvl="4" algn="ctr" rtl="0">
              <a:lnSpc>
                <a:spcPct val="100000"/>
              </a:lnSpc>
              <a:spcBef>
                <a:spcPts val="0"/>
              </a:spcBef>
              <a:spcAft>
                <a:spcPts val="0"/>
              </a:spcAft>
              <a:buSzPts val="2400"/>
              <a:buFont typeface="Anybody"/>
              <a:buNone/>
              <a:defRPr sz="2400" b="1">
                <a:latin typeface="Anybody"/>
                <a:ea typeface="Anybody"/>
                <a:cs typeface="Anybody"/>
                <a:sym typeface="Anybody"/>
              </a:defRPr>
            </a:lvl5pPr>
            <a:lvl6pPr lvl="5" algn="ctr" rtl="0">
              <a:lnSpc>
                <a:spcPct val="100000"/>
              </a:lnSpc>
              <a:spcBef>
                <a:spcPts val="0"/>
              </a:spcBef>
              <a:spcAft>
                <a:spcPts val="0"/>
              </a:spcAft>
              <a:buSzPts val="2400"/>
              <a:buFont typeface="Anybody"/>
              <a:buNone/>
              <a:defRPr sz="2400" b="1">
                <a:latin typeface="Anybody"/>
                <a:ea typeface="Anybody"/>
                <a:cs typeface="Anybody"/>
                <a:sym typeface="Anybody"/>
              </a:defRPr>
            </a:lvl6pPr>
            <a:lvl7pPr lvl="6" algn="ctr" rtl="0">
              <a:lnSpc>
                <a:spcPct val="100000"/>
              </a:lnSpc>
              <a:spcBef>
                <a:spcPts val="0"/>
              </a:spcBef>
              <a:spcAft>
                <a:spcPts val="0"/>
              </a:spcAft>
              <a:buSzPts val="2400"/>
              <a:buFont typeface="Anybody"/>
              <a:buNone/>
              <a:defRPr sz="2400" b="1">
                <a:latin typeface="Anybody"/>
                <a:ea typeface="Anybody"/>
                <a:cs typeface="Anybody"/>
                <a:sym typeface="Anybody"/>
              </a:defRPr>
            </a:lvl7pPr>
            <a:lvl8pPr lvl="7" algn="ctr" rtl="0">
              <a:lnSpc>
                <a:spcPct val="100000"/>
              </a:lnSpc>
              <a:spcBef>
                <a:spcPts val="0"/>
              </a:spcBef>
              <a:spcAft>
                <a:spcPts val="0"/>
              </a:spcAft>
              <a:buSzPts val="2400"/>
              <a:buFont typeface="Anybody"/>
              <a:buNone/>
              <a:defRPr sz="2400" b="1">
                <a:latin typeface="Anybody"/>
                <a:ea typeface="Anybody"/>
                <a:cs typeface="Anybody"/>
                <a:sym typeface="Anybody"/>
              </a:defRPr>
            </a:lvl8pPr>
            <a:lvl9pPr lvl="8" algn="ctr" rtl="0">
              <a:lnSpc>
                <a:spcPct val="100000"/>
              </a:lnSpc>
              <a:spcBef>
                <a:spcPts val="0"/>
              </a:spcBef>
              <a:spcAft>
                <a:spcPts val="0"/>
              </a:spcAft>
              <a:buSzPts val="2400"/>
              <a:buFont typeface="Anybody"/>
              <a:buNone/>
              <a:defRPr sz="2400" b="1">
                <a:latin typeface="Anybody"/>
                <a:ea typeface="Anybody"/>
                <a:cs typeface="Anybody"/>
                <a:sym typeface="Anybody"/>
              </a:defRPr>
            </a:lvl9pPr>
          </a:lstStyle>
          <a:p>
            <a:endParaRPr/>
          </a:p>
        </p:txBody>
      </p:sp>
      <p:grpSp>
        <p:nvGrpSpPr>
          <p:cNvPr id="230" name="Google Shape;230;p30"/>
          <p:cNvGrpSpPr/>
          <p:nvPr/>
        </p:nvGrpSpPr>
        <p:grpSpPr>
          <a:xfrm>
            <a:off x="-1771827" y="816475"/>
            <a:ext cx="2491826" cy="3187903"/>
            <a:chOff x="-1771827" y="816475"/>
            <a:chExt cx="2491826" cy="3187903"/>
          </a:xfrm>
        </p:grpSpPr>
        <p:pic>
          <p:nvPicPr>
            <p:cNvPr id="231" name="Google Shape;231;p30"/>
            <p:cNvPicPr preferRelativeResize="0"/>
            <p:nvPr/>
          </p:nvPicPr>
          <p:blipFill>
            <a:blip r:embed="rId3">
              <a:alphaModFix/>
            </a:blip>
            <a:stretch>
              <a:fillRect/>
            </a:stretch>
          </p:blipFill>
          <p:spPr>
            <a:xfrm>
              <a:off x="-1771827" y="1501478"/>
              <a:ext cx="2491826" cy="2502900"/>
            </a:xfrm>
            <a:prstGeom prst="rect">
              <a:avLst/>
            </a:prstGeom>
            <a:noFill/>
            <a:ln>
              <a:noFill/>
            </a:ln>
          </p:spPr>
        </p:pic>
        <p:pic>
          <p:nvPicPr>
            <p:cNvPr id="232" name="Google Shape;232;p30"/>
            <p:cNvPicPr preferRelativeResize="0"/>
            <p:nvPr/>
          </p:nvPicPr>
          <p:blipFill>
            <a:blip r:embed="rId4">
              <a:alphaModFix/>
            </a:blip>
            <a:stretch>
              <a:fillRect/>
            </a:stretch>
          </p:blipFill>
          <p:spPr>
            <a:xfrm>
              <a:off x="317047" y="816475"/>
              <a:ext cx="396177" cy="1680700"/>
            </a:xfrm>
            <a:prstGeom prst="rect">
              <a:avLst/>
            </a:prstGeom>
            <a:noFill/>
            <a:ln>
              <a:noFill/>
            </a:ln>
          </p:spPr>
        </p:pic>
      </p:grpSp>
      <p:pic>
        <p:nvPicPr>
          <p:cNvPr id="233" name="Google Shape;233;p30"/>
          <p:cNvPicPr preferRelativeResize="0"/>
          <p:nvPr/>
        </p:nvPicPr>
        <p:blipFill>
          <a:blip r:embed="rId5">
            <a:alphaModFix/>
          </a:blip>
          <a:stretch>
            <a:fillRect/>
          </a:stretch>
        </p:blipFill>
        <p:spPr>
          <a:xfrm>
            <a:off x="8110332" y="1451024"/>
            <a:ext cx="1517200" cy="1515500"/>
          </a:xfrm>
          <a:prstGeom prst="rect">
            <a:avLst/>
          </a:prstGeom>
          <a:noFill/>
          <a:ln>
            <a:noFill/>
          </a:ln>
        </p:spPr>
      </p:pic>
      <p:pic>
        <p:nvPicPr>
          <p:cNvPr id="234" name="Google Shape;234;p30"/>
          <p:cNvPicPr preferRelativeResize="0"/>
          <p:nvPr/>
        </p:nvPicPr>
        <p:blipFill>
          <a:blip r:embed="rId6">
            <a:alphaModFix/>
          </a:blip>
          <a:stretch>
            <a:fillRect/>
          </a:stretch>
        </p:blipFill>
        <p:spPr>
          <a:xfrm>
            <a:off x="8487924" y="2882298"/>
            <a:ext cx="396176" cy="4001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Anybody"/>
              <a:buNone/>
              <a:defRPr sz="2800" b="1">
                <a:solidFill>
                  <a:schemeClr val="dk1"/>
                </a:solidFill>
                <a:latin typeface="Anybody"/>
                <a:ea typeface="Anybody"/>
                <a:cs typeface="Anybody"/>
                <a:sym typeface="Anybody"/>
              </a:defRPr>
            </a:lvl1pPr>
            <a:lvl2pPr lvl="1"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2pPr>
            <a:lvl3pPr lvl="2"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3pPr>
            <a:lvl4pPr lvl="3"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4pPr>
            <a:lvl5pPr lvl="4"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5pPr>
            <a:lvl6pPr lvl="5"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6pPr>
            <a:lvl7pPr lvl="6"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7pPr>
            <a:lvl8pPr lvl="7"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8pPr>
            <a:lvl9pPr lvl="8" rtl="0">
              <a:spcBef>
                <a:spcPts val="0"/>
              </a:spcBef>
              <a:spcAft>
                <a:spcPts val="0"/>
              </a:spcAft>
              <a:buClr>
                <a:schemeClr val="dk1"/>
              </a:buClr>
              <a:buSzPts val="2800"/>
              <a:buFont typeface="Anybody"/>
              <a:buNone/>
              <a:defRPr sz="2800">
                <a:solidFill>
                  <a:schemeClr val="dk1"/>
                </a:solidFill>
                <a:latin typeface="Anybody"/>
                <a:ea typeface="Anybody"/>
                <a:cs typeface="Anybody"/>
                <a:sym typeface="Anybod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8" r:id="rId5"/>
    <p:sldLayoutId id="2147483659" r:id="rId6"/>
    <p:sldLayoutId id="2147483673" r:id="rId7"/>
    <p:sldLayoutId id="2147483674" r:id="rId8"/>
    <p:sldLayoutId id="2147483676" r:id="rId9"/>
    <p:sldLayoutId id="2147483681" r:id="rId10"/>
    <p:sldLayoutId id="214748368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ctrTitle"/>
          </p:nvPr>
        </p:nvSpPr>
        <p:spPr>
          <a:xfrm>
            <a:off x="731175" y="1441425"/>
            <a:ext cx="3701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ĐỀ TÀI: XÂY DỰNG PHẦN MỀM QUẢN LÝ SHOP BÁN QUẦN ÁO</a:t>
            </a:r>
          </a:p>
        </p:txBody>
      </p:sp>
      <p:sp>
        <p:nvSpPr>
          <p:cNvPr id="303" name="Google Shape;303;p40"/>
          <p:cNvSpPr txBox="1">
            <a:spLocks noGrp="1"/>
          </p:cNvSpPr>
          <p:nvPr>
            <p:ph type="subTitle" idx="1"/>
          </p:nvPr>
        </p:nvSpPr>
        <p:spPr>
          <a:xfrm>
            <a:off x="731175" y="3051525"/>
            <a:ext cx="37014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GVHD: LÂM THỊ HỌA MI</a:t>
            </a:r>
            <a:endParaRPr dirty="0"/>
          </a:p>
        </p:txBody>
      </p:sp>
      <p:cxnSp>
        <p:nvCxnSpPr>
          <p:cNvPr id="304" name="Google Shape;304;p40"/>
          <p:cNvCxnSpPr/>
          <p:nvPr/>
        </p:nvCxnSpPr>
        <p:spPr>
          <a:xfrm>
            <a:off x="798425" y="3702450"/>
            <a:ext cx="3701400" cy="0"/>
          </a:xfrm>
          <a:prstGeom prst="straightConnector1">
            <a:avLst/>
          </a:prstGeom>
          <a:noFill/>
          <a:ln w="9525" cap="flat" cmpd="sng">
            <a:solidFill>
              <a:schemeClr val="dk1"/>
            </a:solidFill>
            <a:prstDash val="solid"/>
            <a:round/>
            <a:headEnd type="none" w="med" len="med"/>
            <a:tailEnd type="oval" w="med" len="med"/>
          </a:ln>
        </p:spPr>
      </p:cxnSp>
      <p:grpSp>
        <p:nvGrpSpPr>
          <p:cNvPr id="305" name="Google Shape;305;p40"/>
          <p:cNvGrpSpPr/>
          <p:nvPr/>
        </p:nvGrpSpPr>
        <p:grpSpPr>
          <a:xfrm>
            <a:off x="4571994" y="5510522"/>
            <a:ext cx="3230766" cy="1716779"/>
            <a:chOff x="713225" y="1361100"/>
            <a:chExt cx="4264474" cy="2610674"/>
          </a:xfrm>
        </p:grpSpPr>
        <p:pic>
          <p:nvPicPr>
            <p:cNvPr id="306" name="Google Shape;306;p40"/>
            <p:cNvPicPr preferRelativeResize="0"/>
            <p:nvPr/>
          </p:nvPicPr>
          <p:blipFill>
            <a:blip r:embed="rId3">
              <a:alphaModFix amt="66000"/>
            </a:blip>
            <a:stretch>
              <a:fillRect/>
            </a:stretch>
          </p:blipFill>
          <p:spPr>
            <a:xfrm>
              <a:off x="788199" y="2154948"/>
              <a:ext cx="1670598" cy="1668746"/>
            </a:xfrm>
            <a:prstGeom prst="rect">
              <a:avLst/>
            </a:prstGeom>
            <a:noFill/>
            <a:ln>
              <a:noFill/>
            </a:ln>
          </p:spPr>
        </p:pic>
        <p:pic>
          <p:nvPicPr>
            <p:cNvPr id="307" name="Google Shape;307;p40"/>
            <p:cNvPicPr preferRelativeResize="0"/>
            <p:nvPr/>
          </p:nvPicPr>
          <p:blipFill>
            <a:blip r:embed="rId4">
              <a:alphaModFix amt="66000"/>
            </a:blip>
            <a:stretch>
              <a:fillRect/>
            </a:stretch>
          </p:blipFill>
          <p:spPr>
            <a:xfrm>
              <a:off x="2554226" y="1361100"/>
              <a:ext cx="2423473" cy="2462595"/>
            </a:xfrm>
            <a:prstGeom prst="rect">
              <a:avLst/>
            </a:prstGeom>
            <a:noFill/>
            <a:ln>
              <a:noFill/>
            </a:ln>
          </p:spPr>
        </p:pic>
        <p:pic>
          <p:nvPicPr>
            <p:cNvPr id="308" name="Google Shape;308;p40"/>
            <p:cNvPicPr preferRelativeResize="0"/>
            <p:nvPr/>
          </p:nvPicPr>
          <p:blipFill rotWithShape="1">
            <a:blip r:embed="rId5">
              <a:alphaModFix/>
            </a:blip>
            <a:srcRect/>
            <a:stretch/>
          </p:blipFill>
          <p:spPr>
            <a:xfrm>
              <a:off x="713225" y="1653605"/>
              <a:ext cx="4185503" cy="2318170"/>
            </a:xfrm>
            <a:prstGeom prst="rect">
              <a:avLst/>
            </a:prstGeom>
            <a:noFill/>
            <a:ln>
              <a:noFill/>
            </a:ln>
          </p:spPr>
        </p:pic>
      </p:grpSp>
      <p:grpSp>
        <p:nvGrpSpPr>
          <p:cNvPr id="309" name="Google Shape;309;p40"/>
          <p:cNvGrpSpPr/>
          <p:nvPr/>
        </p:nvGrpSpPr>
        <p:grpSpPr>
          <a:xfrm rot="484900">
            <a:off x="3399703" y="877695"/>
            <a:ext cx="7163478" cy="3816246"/>
            <a:chOff x="233350" y="949250"/>
            <a:chExt cx="7137300" cy="3802300"/>
          </a:xfrm>
        </p:grpSpPr>
        <p:sp>
          <p:nvSpPr>
            <p:cNvPr id="310" name="Google Shape;310;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1" name="Google Shape;361;p40"/>
          <p:cNvPicPr preferRelativeResize="0"/>
          <p:nvPr/>
        </p:nvPicPr>
        <p:blipFill>
          <a:blip r:embed="rId6">
            <a:alphaModFix/>
          </a:blip>
          <a:stretch>
            <a:fillRect/>
          </a:stretch>
        </p:blipFill>
        <p:spPr>
          <a:xfrm>
            <a:off x="7219383" y="4206045"/>
            <a:ext cx="1970336" cy="1716667"/>
          </a:xfrm>
          <a:prstGeom prst="rect">
            <a:avLst/>
          </a:prstGeom>
          <a:noFill/>
          <a:ln>
            <a:noFill/>
          </a:ln>
        </p:spPr>
      </p:pic>
      <p:pic>
        <p:nvPicPr>
          <p:cNvPr id="362" name="Google Shape;362;p40"/>
          <p:cNvPicPr preferRelativeResize="0"/>
          <p:nvPr/>
        </p:nvPicPr>
        <p:blipFill>
          <a:blip r:embed="rId7">
            <a:alphaModFix/>
          </a:blip>
          <a:stretch>
            <a:fillRect/>
          </a:stretch>
        </p:blipFill>
        <p:spPr>
          <a:xfrm>
            <a:off x="-1009799" y="-1407275"/>
            <a:ext cx="2488824" cy="2499874"/>
          </a:xfrm>
          <a:prstGeom prst="rect">
            <a:avLst/>
          </a:prstGeom>
          <a:noFill/>
          <a:ln>
            <a:noFill/>
          </a:ln>
        </p:spPr>
      </p:pic>
      <p:pic>
        <p:nvPicPr>
          <p:cNvPr id="363" name="Google Shape;363;p40"/>
          <p:cNvPicPr preferRelativeResize="0"/>
          <p:nvPr/>
        </p:nvPicPr>
        <p:blipFill>
          <a:blip r:embed="rId8">
            <a:alphaModFix/>
          </a:blip>
          <a:stretch>
            <a:fillRect/>
          </a:stretch>
        </p:blipFill>
        <p:spPr>
          <a:xfrm>
            <a:off x="5054275" y="918338"/>
            <a:ext cx="2827035" cy="3135820"/>
          </a:xfrm>
          <a:prstGeom prst="rect">
            <a:avLst/>
          </a:prstGeom>
          <a:noFill/>
          <a:ln>
            <a:noFill/>
          </a:ln>
        </p:spPr>
      </p:pic>
      <p:grpSp>
        <p:nvGrpSpPr>
          <p:cNvPr id="364" name="Google Shape;364;p40"/>
          <p:cNvGrpSpPr/>
          <p:nvPr/>
        </p:nvGrpSpPr>
        <p:grpSpPr>
          <a:xfrm>
            <a:off x="3939225" y="2949400"/>
            <a:ext cx="4656625" cy="2194100"/>
            <a:chOff x="3939225" y="2949400"/>
            <a:chExt cx="4656625" cy="2194100"/>
          </a:xfrm>
        </p:grpSpPr>
        <p:pic>
          <p:nvPicPr>
            <p:cNvPr id="365" name="Google Shape;365;p40"/>
            <p:cNvPicPr preferRelativeResize="0"/>
            <p:nvPr/>
          </p:nvPicPr>
          <p:blipFill>
            <a:blip r:embed="rId9">
              <a:alphaModFix/>
            </a:blip>
            <a:stretch>
              <a:fillRect/>
            </a:stretch>
          </p:blipFill>
          <p:spPr>
            <a:xfrm>
              <a:off x="6726649" y="2949400"/>
              <a:ext cx="1869201" cy="1328574"/>
            </a:xfrm>
            <a:prstGeom prst="rect">
              <a:avLst/>
            </a:prstGeom>
            <a:noFill/>
            <a:ln>
              <a:noFill/>
            </a:ln>
          </p:spPr>
        </p:pic>
        <p:sp>
          <p:nvSpPr>
            <p:cNvPr id="366" name="Google Shape;366;p40"/>
            <p:cNvSpPr/>
            <p:nvPr/>
          </p:nvSpPr>
          <p:spPr>
            <a:xfrm>
              <a:off x="3939225" y="4184350"/>
              <a:ext cx="3363050" cy="959150"/>
            </a:xfrm>
            <a:custGeom>
              <a:avLst/>
              <a:gdLst/>
              <a:ahLst/>
              <a:cxnLst/>
              <a:rect l="l" t="t" r="r" b="b"/>
              <a:pathLst>
                <a:path w="134522" h="38366" extrusionOk="0">
                  <a:moveTo>
                    <a:pt x="134522" y="0"/>
                  </a:moveTo>
                  <a:cubicBezTo>
                    <a:pt x="124555" y="1420"/>
                    <a:pt x="114650" y="4176"/>
                    <a:pt x="105508" y="8392"/>
                  </a:cubicBezTo>
                  <a:cubicBezTo>
                    <a:pt x="99593" y="11120"/>
                    <a:pt x="92390" y="16101"/>
                    <a:pt x="86564" y="13188"/>
                  </a:cubicBezTo>
                  <a:cubicBezTo>
                    <a:pt x="84581" y="12197"/>
                    <a:pt x="82399" y="8997"/>
                    <a:pt x="83687" y="7193"/>
                  </a:cubicBezTo>
                  <a:cubicBezTo>
                    <a:pt x="84863" y="5546"/>
                    <a:pt x="87998" y="5111"/>
                    <a:pt x="89681" y="6234"/>
                  </a:cubicBezTo>
                  <a:cubicBezTo>
                    <a:pt x="92229" y="7934"/>
                    <a:pt x="89833" y="13406"/>
                    <a:pt x="87284" y="15106"/>
                  </a:cubicBezTo>
                  <a:cubicBezTo>
                    <a:pt x="83905" y="17359"/>
                    <a:pt x="79324" y="16762"/>
                    <a:pt x="75294" y="17265"/>
                  </a:cubicBezTo>
                  <a:cubicBezTo>
                    <a:pt x="61174" y="19028"/>
                    <a:pt x="46675" y="15818"/>
                    <a:pt x="32611" y="17984"/>
                  </a:cubicBezTo>
                  <a:cubicBezTo>
                    <a:pt x="23700" y="19356"/>
                    <a:pt x="15249" y="23772"/>
                    <a:pt x="7913" y="29014"/>
                  </a:cubicBezTo>
                  <a:cubicBezTo>
                    <a:pt x="4591" y="31388"/>
                    <a:pt x="3398" y="36102"/>
                    <a:pt x="0" y="38366"/>
                  </a:cubicBezTo>
                </a:path>
              </a:pathLst>
            </a:custGeom>
            <a:noFill/>
            <a:ln w="9525" cap="flat" cmpd="sng">
              <a:solidFill>
                <a:schemeClr val="lt1"/>
              </a:solidFill>
              <a:prstDash val="dot"/>
              <a:round/>
              <a:headEnd type="none" w="med" len="med"/>
              <a:tailEnd type="none" w="med" len="med"/>
            </a:ln>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pic>
        <p:nvPicPr>
          <p:cNvPr id="2" name="Picture 1">
            <a:extLst>
              <a:ext uri="{FF2B5EF4-FFF2-40B4-BE49-F238E27FC236}">
                <a16:creationId xmlns:a16="http://schemas.microsoft.com/office/drawing/2014/main" id="{6FB291E8-8989-C456-80CA-C7F8F5DD443B}"/>
              </a:ext>
            </a:extLst>
          </p:cNvPr>
          <p:cNvPicPr>
            <a:picLocks noChangeAspect="1"/>
          </p:cNvPicPr>
          <p:nvPr/>
        </p:nvPicPr>
        <p:blipFill>
          <a:blip r:embed="rId4"/>
          <a:stretch>
            <a:fillRect/>
          </a:stretch>
        </p:blipFill>
        <p:spPr>
          <a:xfrm>
            <a:off x="267844" y="1017725"/>
            <a:ext cx="4543815" cy="3574992"/>
          </a:xfrm>
          <a:prstGeom prst="rect">
            <a:avLst/>
          </a:prstGeom>
        </p:spPr>
      </p:pic>
      <p:pic>
        <p:nvPicPr>
          <p:cNvPr id="4" name="Picture 3">
            <a:extLst>
              <a:ext uri="{FF2B5EF4-FFF2-40B4-BE49-F238E27FC236}">
                <a16:creationId xmlns:a16="http://schemas.microsoft.com/office/drawing/2014/main" id="{7CE032A8-974C-9D44-B922-7165D435A28C}"/>
              </a:ext>
            </a:extLst>
          </p:cNvPr>
          <p:cNvPicPr>
            <a:picLocks noChangeAspect="1"/>
          </p:cNvPicPr>
          <p:nvPr/>
        </p:nvPicPr>
        <p:blipFill>
          <a:blip r:embed="rId5"/>
          <a:stretch>
            <a:fillRect/>
          </a:stretch>
        </p:blipFill>
        <p:spPr>
          <a:xfrm>
            <a:off x="4896835" y="1017724"/>
            <a:ext cx="4060238" cy="3574992"/>
          </a:xfrm>
          <a:prstGeom prst="rect">
            <a:avLst/>
          </a:prstGeom>
        </p:spPr>
      </p:pic>
      <p:sp>
        <p:nvSpPr>
          <p:cNvPr id="6" name="TextBox 5">
            <a:extLst>
              <a:ext uri="{FF2B5EF4-FFF2-40B4-BE49-F238E27FC236}">
                <a16:creationId xmlns:a16="http://schemas.microsoft.com/office/drawing/2014/main" id="{D8FC39A9-ED44-DAEF-729A-75B2AF2BA0FE}"/>
              </a:ext>
            </a:extLst>
          </p:cNvPr>
          <p:cNvSpPr txBox="1"/>
          <p:nvPr/>
        </p:nvSpPr>
        <p:spPr>
          <a:xfrm>
            <a:off x="1498351" y="4679896"/>
            <a:ext cx="2082799" cy="307777"/>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bán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hàng</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2EEFA4F8-B523-AED2-0780-5C640DB8F213}"/>
              </a:ext>
            </a:extLst>
          </p:cNvPr>
          <p:cNvSpPr txBox="1"/>
          <p:nvPr/>
        </p:nvSpPr>
        <p:spPr>
          <a:xfrm>
            <a:off x="5885554" y="4679895"/>
            <a:ext cx="2082799" cy="307777"/>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hóa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đơn</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2771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pic>
        <p:nvPicPr>
          <p:cNvPr id="2" name="Picture 1">
            <a:extLst>
              <a:ext uri="{FF2B5EF4-FFF2-40B4-BE49-F238E27FC236}">
                <a16:creationId xmlns:a16="http://schemas.microsoft.com/office/drawing/2014/main" id="{1D4A222C-0EB3-D146-C513-00A3BBB58B95}"/>
              </a:ext>
            </a:extLst>
          </p:cNvPr>
          <p:cNvPicPr>
            <a:picLocks noChangeAspect="1"/>
          </p:cNvPicPr>
          <p:nvPr/>
        </p:nvPicPr>
        <p:blipFill>
          <a:blip r:embed="rId4"/>
          <a:stretch>
            <a:fillRect/>
          </a:stretch>
        </p:blipFill>
        <p:spPr>
          <a:xfrm>
            <a:off x="381413" y="1429553"/>
            <a:ext cx="3951335" cy="2396918"/>
          </a:xfrm>
          <a:prstGeom prst="rect">
            <a:avLst/>
          </a:prstGeom>
        </p:spPr>
      </p:pic>
      <p:pic>
        <p:nvPicPr>
          <p:cNvPr id="3" name="Picture 2">
            <a:extLst>
              <a:ext uri="{FF2B5EF4-FFF2-40B4-BE49-F238E27FC236}">
                <a16:creationId xmlns:a16="http://schemas.microsoft.com/office/drawing/2014/main" id="{6D8D12F9-AA3E-ADF9-7B55-B4F54722E1CC}"/>
              </a:ext>
            </a:extLst>
          </p:cNvPr>
          <p:cNvPicPr>
            <a:picLocks noChangeAspect="1"/>
          </p:cNvPicPr>
          <p:nvPr/>
        </p:nvPicPr>
        <p:blipFill>
          <a:blip r:embed="rId5"/>
          <a:stretch>
            <a:fillRect/>
          </a:stretch>
        </p:blipFill>
        <p:spPr>
          <a:xfrm>
            <a:off x="4545873" y="1439216"/>
            <a:ext cx="4216714" cy="2396918"/>
          </a:xfrm>
          <a:prstGeom prst="rect">
            <a:avLst/>
          </a:prstGeom>
        </p:spPr>
      </p:pic>
      <p:sp>
        <p:nvSpPr>
          <p:cNvPr id="4" name="TextBox 3">
            <a:extLst>
              <a:ext uri="{FF2B5EF4-FFF2-40B4-BE49-F238E27FC236}">
                <a16:creationId xmlns:a16="http://schemas.microsoft.com/office/drawing/2014/main" id="{4C6C5829-D9F7-203B-9930-313295FB3F88}"/>
              </a:ext>
            </a:extLst>
          </p:cNvPr>
          <p:cNvSpPr txBox="1"/>
          <p:nvPr/>
        </p:nvSpPr>
        <p:spPr>
          <a:xfrm>
            <a:off x="5512904" y="3923707"/>
            <a:ext cx="2257287"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tra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cứu</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khách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hàng</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5FAC724B-E345-0B7A-9A93-BFED8F974087}"/>
              </a:ext>
            </a:extLst>
          </p:cNvPr>
          <p:cNvSpPr txBox="1"/>
          <p:nvPr/>
        </p:nvSpPr>
        <p:spPr>
          <a:xfrm>
            <a:off x="1315680" y="3923707"/>
            <a:ext cx="208279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tra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cứu</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hàng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hóa</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5709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pic>
        <p:nvPicPr>
          <p:cNvPr id="5" name="Picture 4">
            <a:extLst>
              <a:ext uri="{FF2B5EF4-FFF2-40B4-BE49-F238E27FC236}">
                <a16:creationId xmlns:a16="http://schemas.microsoft.com/office/drawing/2014/main" id="{4450C7C3-D4A9-3A3B-6E16-F090034B8F93}"/>
              </a:ext>
            </a:extLst>
          </p:cNvPr>
          <p:cNvPicPr>
            <a:picLocks noChangeAspect="1"/>
          </p:cNvPicPr>
          <p:nvPr/>
        </p:nvPicPr>
        <p:blipFill>
          <a:blip r:embed="rId4"/>
          <a:stretch>
            <a:fillRect/>
          </a:stretch>
        </p:blipFill>
        <p:spPr>
          <a:xfrm>
            <a:off x="475950" y="1227923"/>
            <a:ext cx="4007702" cy="2582936"/>
          </a:xfrm>
          <a:prstGeom prst="rect">
            <a:avLst/>
          </a:prstGeom>
        </p:spPr>
      </p:pic>
      <p:pic>
        <p:nvPicPr>
          <p:cNvPr id="6" name="Picture 5">
            <a:extLst>
              <a:ext uri="{FF2B5EF4-FFF2-40B4-BE49-F238E27FC236}">
                <a16:creationId xmlns:a16="http://schemas.microsoft.com/office/drawing/2014/main" id="{A7E7A874-9DE3-B6E7-7691-600FE0695671}"/>
              </a:ext>
            </a:extLst>
          </p:cNvPr>
          <p:cNvPicPr>
            <a:picLocks noChangeAspect="1"/>
          </p:cNvPicPr>
          <p:nvPr/>
        </p:nvPicPr>
        <p:blipFill>
          <a:blip r:embed="rId5"/>
          <a:stretch>
            <a:fillRect/>
          </a:stretch>
        </p:blipFill>
        <p:spPr>
          <a:xfrm>
            <a:off x="4780556" y="1227923"/>
            <a:ext cx="3887494" cy="2582936"/>
          </a:xfrm>
          <a:prstGeom prst="rect">
            <a:avLst/>
          </a:prstGeom>
        </p:spPr>
      </p:pic>
      <p:sp>
        <p:nvSpPr>
          <p:cNvPr id="8" name="TextBox 7">
            <a:extLst>
              <a:ext uri="{FF2B5EF4-FFF2-40B4-BE49-F238E27FC236}">
                <a16:creationId xmlns:a16="http://schemas.microsoft.com/office/drawing/2014/main" id="{01BE675C-782B-A14D-FCAD-D17A62082173}"/>
              </a:ext>
            </a:extLst>
          </p:cNvPr>
          <p:cNvSpPr txBox="1"/>
          <p:nvPr/>
        </p:nvSpPr>
        <p:spPr>
          <a:xfrm>
            <a:off x="1438401" y="3915577"/>
            <a:ext cx="208279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tra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cứu</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nhân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viên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F3AD8FD0-769C-B30D-CD47-0727F444B6B8}"/>
              </a:ext>
            </a:extLst>
          </p:cNvPr>
          <p:cNvSpPr txBox="1"/>
          <p:nvPr/>
        </p:nvSpPr>
        <p:spPr>
          <a:xfrm>
            <a:off x="5682903" y="3915577"/>
            <a:ext cx="208279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tra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cứu</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hóa</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đơn</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45390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pic>
        <p:nvPicPr>
          <p:cNvPr id="6" name="Picture 5">
            <a:extLst>
              <a:ext uri="{FF2B5EF4-FFF2-40B4-BE49-F238E27FC236}">
                <a16:creationId xmlns:a16="http://schemas.microsoft.com/office/drawing/2014/main" id="{A7FCDE73-9E49-8B9A-89AB-AEEE8F29B142}"/>
              </a:ext>
            </a:extLst>
          </p:cNvPr>
          <p:cNvPicPr>
            <a:picLocks noChangeAspect="1"/>
          </p:cNvPicPr>
          <p:nvPr/>
        </p:nvPicPr>
        <p:blipFill>
          <a:blip r:embed="rId4"/>
          <a:stretch>
            <a:fillRect/>
          </a:stretch>
        </p:blipFill>
        <p:spPr>
          <a:xfrm>
            <a:off x="831062" y="1134166"/>
            <a:ext cx="3740938" cy="3021806"/>
          </a:xfrm>
          <a:prstGeom prst="rect">
            <a:avLst/>
          </a:prstGeom>
        </p:spPr>
      </p:pic>
      <p:pic>
        <p:nvPicPr>
          <p:cNvPr id="2" name="Picture 1">
            <a:extLst>
              <a:ext uri="{FF2B5EF4-FFF2-40B4-BE49-F238E27FC236}">
                <a16:creationId xmlns:a16="http://schemas.microsoft.com/office/drawing/2014/main" id="{4E3C13B2-78BE-7665-7CB2-29B3524E1A01}"/>
              </a:ext>
            </a:extLst>
          </p:cNvPr>
          <p:cNvPicPr>
            <a:picLocks noChangeAspect="1"/>
          </p:cNvPicPr>
          <p:nvPr/>
        </p:nvPicPr>
        <p:blipFill>
          <a:blip r:embed="rId5"/>
          <a:stretch>
            <a:fillRect/>
          </a:stretch>
        </p:blipFill>
        <p:spPr>
          <a:xfrm>
            <a:off x="5248136" y="1132902"/>
            <a:ext cx="3255343" cy="3023070"/>
          </a:xfrm>
          <a:prstGeom prst="rect">
            <a:avLst/>
          </a:prstGeom>
        </p:spPr>
      </p:pic>
      <p:sp>
        <p:nvSpPr>
          <p:cNvPr id="5" name="TextBox 4">
            <a:extLst>
              <a:ext uri="{FF2B5EF4-FFF2-40B4-BE49-F238E27FC236}">
                <a16:creationId xmlns:a16="http://schemas.microsoft.com/office/drawing/2014/main" id="{0F476FFD-AB86-3DF1-B08E-0F02D83A7B36}"/>
              </a:ext>
            </a:extLst>
          </p:cNvPr>
          <p:cNvSpPr txBox="1"/>
          <p:nvPr/>
        </p:nvSpPr>
        <p:spPr>
          <a:xfrm>
            <a:off x="1643270" y="4306516"/>
            <a:ext cx="221752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quản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lí</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khách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hàng</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33F1F9F5-3AE9-43F0-7830-7BBDB6AF099E}"/>
              </a:ext>
            </a:extLst>
          </p:cNvPr>
          <p:cNvSpPr txBox="1"/>
          <p:nvPr/>
        </p:nvSpPr>
        <p:spPr>
          <a:xfrm>
            <a:off x="5834407" y="4306516"/>
            <a:ext cx="208279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quản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lí</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hàng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hóa</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8038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sp>
        <p:nvSpPr>
          <p:cNvPr id="5" name="TextBox 4">
            <a:extLst>
              <a:ext uri="{FF2B5EF4-FFF2-40B4-BE49-F238E27FC236}">
                <a16:creationId xmlns:a16="http://schemas.microsoft.com/office/drawing/2014/main" id="{0F476FFD-AB86-3DF1-B08E-0F02D83A7B36}"/>
              </a:ext>
            </a:extLst>
          </p:cNvPr>
          <p:cNvSpPr txBox="1"/>
          <p:nvPr/>
        </p:nvSpPr>
        <p:spPr>
          <a:xfrm>
            <a:off x="1256713" y="4306516"/>
            <a:ext cx="221752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quản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lí</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nhân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viên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33F1F9F5-3AE9-43F0-7830-7BBDB6AF099E}"/>
              </a:ext>
            </a:extLst>
          </p:cNvPr>
          <p:cNvSpPr txBox="1"/>
          <p:nvPr/>
        </p:nvSpPr>
        <p:spPr>
          <a:xfrm>
            <a:off x="5512580" y="4306515"/>
            <a:ext cx="221752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thống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kê</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doanh</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thu</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DE9493DB-84BB-439C-263E-E24E7FA5BBC8}"/>
              </a:ext>
            </a:extLst>
          </p:cNvPr>
          <p:cNvPicPr>
            <a:picLocks noChangeAspect="1"/>
          </p:cNvPicPr>
          <p:nvPr/>
        </p:nvPicPr>
        <p:blipFill>
          <a:blip r:embed="rId4"/>
          <a:stretch>
            <a:fillRect/>
          </a:stretch>
        </p:blipFill>
        <p:spPr>
          <a:xfrm>
            <a:off x="4572000" y="1017725"/>
            <a:ext cx="4098691" cy="3139906"/>
          </a:xfrm>
          <a:prstGeom prst="rect">
            <a:avLst/>
          </a:prstGeom>
        </p:spPr>
      </p:pic>
      <p:pic>
        <p:nvPicPr>
          <p:cNvPr id="4" name="Picture 3">
            <a:extLst>
              <a:ext uri="{FF2B5EF4-FFF2-40B4-BE49-F238E27FC236}">
                <a16:creationId xmlns:a16="http://schemas.microsoft.com/office/drawing/2014/main" id="{7B5D7093-7BA8-1E78-9951-D3D866D5C73A}"/>
              </a:ext>
            </a:extLst>
          </p:cNvPr>
          <p:cNvPicPr>
            <a:picLocks noChangeAspect="1"/>
          </p:cNvPicPr>
          <p:nvPr/>
        </p:nvPicPr>
        <p:blipFill>
          <a:blip r:embed="rId5"/>
          <a:stretch>
            <a:fillRect/>
          </a:stretch>
        </p:blipFill>
        <p:spPr>
          <a:xfrm>
            <a:off x="720000" y="1018777"/>
            <a:ext cx="3290957" cy="3138854"/>
          </a:xfrm>
          <a:prstGeom prst="rect">
            <a:avLst/>
          </a:prstGeom>
        </p:spPr>
      </p:pic>
    </p:spTree>
    <p:extLst>
      <p:ext uri="{BB962C8B-B14F-4D97-AF65-F5344CB8AC3E}">
        <p14:creationId xmlns:p14="http://schemas.microsoft.com/office/powerpoint/2010/main" val="1942517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Ứng dụng của phần mềm</a:t>
            </a:r>
            <a:endParaRPr dirty="0"/>
          </a:p>
        </p:txBody>
      </p:sp>
      <p:sp>
        <p:nvSpPr>
          <p:cNvPr id="489" name="Google Shape;489;p46"/>
          <p:cNvSpPr txBox="1">
            <a:spLocks noGrp="1"/>
          </p:cNvSpPr>
          <p:nvPr>
            <p:ph type="subTitle" idx="1"/>
          </p:nvPr>
        </p:nvSpPr>
        <p:spPr>
          <a:xfrm>
            <a:off x="720000" y="1576450"/>
            <a:ext cx="7710900" cy="196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vi-VN" dirty="0"/>
              <a:t>Quản Lý Tồn Kho Hiệu Quả:</a:t>
            </a:r>
            <a:r>
              <a:rPr lang="en-US" dirty="0"/>
              <a:t> </a:t>
            </a:r>
            <a:r>
              <a:rPr lang="vi-VN" dirty="0"/>
              <a:t>Tự động cập nhật tồn kho, tránh hết hàng và giảm thất thoát.</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Tối Ưu Hóa Quy Trình Bán Hàng:</a:t>
            </a:r>
            <a:r>
              <a:rPr lang="en-US" dirty="0"/>
              <a:t> </a:t>
            </a:r>
            <a:r>
              <a:rPr lang="vi-VN" dirty="0"/>
              <a:t>Thanh toán nhanh chóng, in hóa đơn tự động, tạo trải nghiệm mua sắm thuận lợi.</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Phân Tích Doanh Số Bán Hàng: Báo cáo chi tiết doanh số, lợi nhuận, và xu hướng mua sắm, hỗ trợ quyết định nhanh chóng.</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Quản Lý Thông Tin Sản Phẩm:</a:t>
            </a:r>
            <a:r>
              <a:rPr lang="en-US" dirty="0"/>
              <a:t> </a:t>
            </a:r>
            <a:r>
              <a:rPr lang="vi-VN" dirty="0"/>
              <a:t>Ghi chú mô tả, giá, và hình ảnh sản phẩm chi tiết.</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Giao Diện Thân Thiện Cho Nhân Viên:</a:t>
            </a:r>
            <a:r>
              <a:rPr lang="en-US" dirty="0"/>
              <a:t> </a:t>
            </a:r>
            <a:r>
              <a:rPr lang="vi-VN" dirty="0"/>
              <a:t>Đơn giản, dễ sử dụng, giảm thời gian đào tạo.</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Kết Nối Trực Tuyến:</a:t>
            </a:r>
            <a:r>
              <a:rPr lang="en-US" dirty="0"/>
              <a:t> </a:t>
            </a:r>
            <a:r>
              <a:rPr lang="vi-VN" dirty="0"/>
              <a:t>Tích hợp với website và thương mại điện tử, tối ưu hóa quản lý sản phẩm và đơn hàng.</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Hỗ Trợ Khách Hàng:</a:t>
            </a:r>
            <a:r>
              <a:rPr lang="en-US" dirty="0"/>
              <a:t> </a:t>
            </a:r>
            <a:r>
              <a:rPr lang="vi-VN" dirty="0"/>
              <a:t>Ghi chú lịch sử mua sắm, tạo trải nghiệm cá nhân và tăng sự trung thành.</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Bảo Mật Thông Tin:</a:t>
            </a:r>
            <a:r>
              <a:rPr lang="en-US" dirty="0"/>
              <a:t> </a:t>
            </a:r>
            <a:r>
              <a:rPr lang="vi-VN" dirty="0"/>
              <a:t>Phân quyền người dùng để bảo vệ thông tin quan trọng.</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Tính Năng Mở Rộng:</a:t>
            </a:r>
            <a:r>
              <a:rPr lang="en-US" dirty="0"/>
              <a:t> </a:t>
            </a:r>
            <a:r>
              <a:rPr lang="vi-VN" dirty="0"/>
              <a:t>Hỗ trợ tích hợp tính năng mới và mở rộng quy mô dự án.</a:t>
            </a:r>
          </a:p>
          <a:p>
            <a:pPr marL="285750" lvl="0" indent="-285750" algn="l" rtl="0">
              <a:spcBef>
                <a:spcPts val="0"/>
              </a:spcBef>
              <a:spcAft>
                <a:spcPts val="0"/>
              </a:spcAft>
              <a:buClr>
                <a:schemeClr val="dk1"/>
              </a:buClr>
              <a:buSzPts val="1100"/>
              <a:buFont typeface="Arial" panose="020B0604020202020204" pitchFamily="34" charset="0"/>
              <a:buChar char="•"/>
            </a:pPr>
            <a:r>
              <a:rPr lang="vi-VN" dirty="0"/>
              <a:t>Nâng Cao Hiệu Suất Toàn Diện:</a:t>
            </a:r>
            <a:r>
              <a:rPr lang="en-US" dirty="0"/>
              <a:t> </a:t>
            </a:r>
            <a:r>
              <a:rPr lang="vi-VN" dirty="0"/>
              <a:t>Kết hợp tính năng giúp tăng cường hiệu suất toàn diện của cửa hàng thời trang..</a:t>
            </a:r>
            <a:endParaRPr dirty="0"/>
          </a:p>
        </p:txBody>
      </p:sp>
      <p:grpSp>
        <p:nvGrpSpPr>
          <p:cNvPr id="490" name="Google Shape;490;p46"/>
          <p:cNvGrpSpPr/>
          <p:nvPr/>
        </p:nvGrpSpPr>
        <p:grpSpPr>
          <a:xfrm>
            <a:off x="6076097" y="1635708"/>
            <a:ext cx="3620353" cy="2920656"/>
            <a:chOff x="6076097" y="1635708"/>
            <a:chExt cx="3620353" cy="2920656"/>
          </a:xfrm>
        </p:grpSpPr>
        <p:pic>
          <p:nvPicPr>
            <p:cNvPr id="491" name="Google Shape;491;p46"/>
            <p:cNvPicPr preferRelativeResize="0"/>
            <p:nvPr/>
          </p:nvPicPr>
          <p:blipFill>
            <a:blip r:embed="rId3">
              <a:alphaModFix/>
            </a:blip>
            <a:stretch>
              <a:fillRect/>
            </a:stretch>
          </p:blipFill>
          <p:spPr>
            <a:xfrm rot="-2501467" flipH="1">
              <a:off x="6219833" y="3307749"/>
              <a:ext cx="1309749" cy="930932"/>
            </a:xfrm>
            <a:prstGeom prst="rect">
              <a:avLst/>
            </a:prstGeom>
            <a:noFill/>
            <a:ln>
              <a:noFill/>
            </a:ln>
          </p:spPr>
        </p:pic>
        <p:sp>
          <p:nvSpPr>
            <p:cNvPr id="492" name="Google Shape;492;p46"/>
            <p:cNvSpPr/>
            <p:nvPr/>
          </p:nvSpPr>
          <p:spPr>
            <a:xfrm>
              <a:off x="7286625" y="1635708"/>
              <a:ext cx="2409825" cy="2269550"/>
            </a:xfrm>
            <a:custGeom>
              <a:avLst/>
              <a:gdLst/>
              <a:ahLst/>
              <a:cxnLst/>
              <a:rect l="l" t="t" r="r" b="b"/>
              <a:pathLst>
                <a:path w="96393" h="90782" extrusionOk="0">
                  <a:moveTo>
                    <a:pt x="96393" y="2771"/>
                  </a:moveTo>
                  <a:cubicBezTo>
                    <a:pt x="79347" y="-2474"/>
                    <a:pt x="48903" y="-1196"/>
                    <a:pt x="44577" y="16106"/>
                  </a:cubicBezTo>
                  <a:cubicBezTo>
                    <a:pt x="43164" y="21759"/>
                    <a:pt x="44534" y="35868"/>
                    <a:pt x="49530" y="32870"/>
                  </a:cubicBezTo>
                  <a:cubicBezTo>
                    <a:pt x="51410" y="31742"/>
                    <a:pt x="51487" y="28429"/>
                    <a:pt x="50673" y="26393"/>
                  </a:cubicBezTo>
                  <a:cubicBezTo>
                    <a:pt x="49912" y="24492"/>
                    <a:pt x="46478" y="24870"/>
                    <a:pt x="44577" y="25631"/>
                  </a:cubicBezTo>
                  <a:cubicBezTo>
                    <a:pt x="39619" y="27614"/>
                    <a:pt x="40923" y="35837"/>
                    <a:pt x="37719" y="40109"/>
                  </a:cubicBezTo>
                  <a:cubicBezTo>
                    <a:pt x="33589" y="45616"/>
                    <a:pt x="27867" y="50505"/>
                    <a:pt x="21336" y="52682"/>
                  </a:cubicBezTo>
                  <a:cubicBezTo>
                    <a:pt x="18442" y="53647"/>
                    <a:pt x="14349" y="54458"/>
                    <a:pt x="12192" y="52301"/>
                  </a:cubicBezTo>
                  <a:cubicBezTo>
                    <a:pt x="10845" y="50954"/>
                    <a:pt x="14874" y="48636"/>
                    <a:pt x="16764" y="48872"/>
                  </a:cubicBezTo>
                  <a:cubicBezTo>
                    <a:pt x="19275" y="49186"/>
                    <a:pt x="19546" y="53630"/>
                    <a:pt x="19050" y="56111"/>
                  </a:cubicBezTo>
                  <a:cubicBezTo>
                    <a:pt x="16464" y="69042"/>
                    <a:pt x="9324" y="81458"/>
                    <a:pt x="0" y="90782"/>
                  </a:cubicBezTo>
                </a:path>
              </a:pathLst>
            </a:custGeom>
            <a:noFill/>
            <a:ln w="9525" cap="flat" cmpd="sng">
              <a:solidFill>
                <a:schemeClr val="lt1"/>
              </a:solidFill>
              <a:prstDash val="dot"/>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342676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spTree>
    <p:extLst>
      <p:ext uri="{BB962C8B-B14F-4D97-AF65-F5344CB8AC3E}">
        <p14:creationId xmlns:p14="http://schemas.microsoft.com/office/powerpoint/2010/main" val="101055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51"/>
          <p:cNvGrpSpPr/>
          <p:nvPr/>
        </p:nvGrpSpPr>
        <p:grpSpPr>
          <a:xfrm>
            <a:off x="2801510" y="897700"/>
            <a:ext cx="7163708" cy="3816369"/>
            <a:chOff x="233350" y="949250"/>
            <a:chExt cx="7137300" cy="3802300"/>
          </a:xfrm>
        </p:grpSpPr>
        <p:sp>
          <p:nvSpPr>
            <p:cNvPr id="623" name="Google Shape;623;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9F9F9">
                <a:alpha val="27850"/>
              </a:srgbClr>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51"/>
          <p:cNvSpPr txBox="1">
            <a:spLocks noGrp="1"/>
          </p:cNvSpPr>
          <p:nvPr>
            <p:ph type="title"/>
          </p:nvPr>
        </p:nvSpPr>
        <p:spPr>
          <a:xfrm>
            <a:off x="713225" y="1790550"/>
            <a:ext cx="5205300" cy="156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THANKS FOR WATCHING</a:t>
            </a:r>
            <a:endParaRPr sz="4800" dirty="0"/>
          </a:p>
        </p:txBody>
      </p:sp>
      <p:grpSp>
        <p:nvGrpSpPr>
          <p:cNvPr id="675" name="Google Shape;675;p51"/>
          <p:cNvGrpSpPr/>
          <p:nvPr/>
        </p:nvGrpSpPr>
        <p:grpSpPr>
          <a:xfrm>
            <a:off x="4931262" y="1031055"/>
            <a:ext cx="3790905" cy="3081389"/>
            <a:chOff x="4988499" y="1060074"/>
            <a:chExt cx="3963309" cy="3221526"/>
          </a:xfrm>
        </p:grpSpPr>
        <p:pic>
          <p:nvPicPr>
            <p:cNvPr id="676" name="Google Shape;676;p51"/>
            <p:cNvPicPr preferRelativeResize="0"/>
            <p:nvPr/>
          </p:nvPicPr>
          <p:blipFill>
            <a:blip r:embed="rId3">
              <a:alphaModFix amt="66000"/>
            </a:blip>
            <a:stretch>
              <a:fillRect/>
            </a:stretch>
          </p:blipFill>
          <p:spPr>
            <a:xfrm>
              <a:off x="6383982" y="1403558"/>
              <a:ext cx="2567826" cy="2564975"/>
            </a:xfrm>
            <a:prstGeom prst="rect">
              <a:avLst/>
            </a:prstGeom>
            <a:noFill/>
            <a:ln>
              <a:noFill/>
            </a:ln>
          </p:spPr>
        </p:pic>
        <p:pic>
          <p:nvPicPr>
            <p:cNvPr id="677" name="Google Shape;677;p51"/>
            <p:cNvPicPr preferRelativeResize="0"/>
            <p:nvPr/>
          </p:nvPicPr>
          <p:blipFill>
            <a:blip r:embed="rId4">
              <a:alphaModFix/>
            </a:blip>
            <a:stretch>
              <a:fillRect/>
            </a:stretch>
          </p:blipFill>
          <p:spPr>
            <a:xfrm>
              <a:off x="5178999" y="1060074"/>
              <a:ext cx="3251775" cy="3174251"/>
            </a:xfrm>
            <a:prstGeom prst="rect">
              <a:avLst/>
            </a:prstGeom>
            <a:noFill/>
            <a:ln>
              <a:noFill/>
            </a:ln>
          </p:spPr>
        </p:pic>
        <p:pic>
          <p:nvPicPr>
            <p:cNvPr id="678" name="Google Shape;678;p51"/>
            <p:cNvPicPr preferRelativeResize="0"/>
            <p:nvPr/>
          </p:nvPicPr>
          <p:blipFill>
            <a:blip r:embed="rId5">
              <a:alphaModFix/>
            </a:blip>
            <a:stretch>
              <a:fillRect/>
            </a:stretch>
          </p:blipFill>
          <p:spPr>
            <a:xfrm>
              <a:off x="4988499" y="3181498"/>
              <a:ext cx="1021775" cy="1100101"/>
            </a:xfrm>
            <a:prstGeom prst="rect">
              <a:avLst/>
            </a:prstGeom>
            <a:noFill/>
            <a:ln>
              <a:noFill/>
            </a:ln>
          </p:spPr>
        </p:pic>
        <p:pic>
          <p:nvPicPr>
            <p:cNvPr id="679" name="Google Shape;679;p51"/>
            <p:cNvPicPr preferRelativeResize="0"/>
            <p:nvPr/>
          </p:nvPicPr>
          <p:blipFill>
            <a:blip r:embed="rId6">
              <a:alphaModFix/>
            </a:blip>
            <a:stretch>
              <a:fillRect/>
            </a:stretch>
          </p:blipFill>
          <p:spPr>
            <a:xfrm>
              <a:off x="7926792" y="1790541"/>
              <a:ext cx="503993" cy="509040"/>
            </a:xfrm>
            <a:prstGeom prst="rect">
              <a:avLst/>
            </a:prstGeom>
            <a:noFill/>
            <a:ln>
              <a:noFill/>
            </a:ln>
          </p:spPr>
        </p:pic>
        <p:pic>
          <p:nvPicPr>
            <p:cNvPr id="680" name="Google Shape;680;p51"/>
            <p:cNvPicPr preferRelativeResize="0"/>
            <p:nvPr/>
          </p:nvPicPr>
          <p:blipFill>
            <a:blip r:embed="rId7">
              <a:alphaModFix/>
            </a:blip>
            <a:stretch>
              <a:fillRect/>
            </a:stretch>
          </p:blipFill>
          <p:spPr>
            <a:xfrm>
              <a:off x="7313748" y="1348396"/>
              <a:ext cx="613050" cy="642174"/>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thành viên trong nhóm</a:t>
            </a:r>
            <a:endParaRPr dirty="0"/>
          </a:p>
        </p:txBody>
      </p:sp>
      <p:graphicFrame>
        <p:nvGraphicFramePr>
          <p:cNvPr id="373" name="Google Shape;373;p41"/>
          <p:cNvGraphicFramePr/>
          <p:nvPr>
            <p:extLst>
              <p:ext uri="{D42A27DB-BD31-4B8C-83A1-F6EECF244321}">
                <p14:modId xmlns:p14="http://schemas.microsoft.com/office/powerpoint/2010/main" val="242409999"/>
              </p:ext>
            </p:extLst>
          </p:nvPr>
        </p:nvGraphicFramePr>
        <p:xfrm>
          <a:off x="713225" y="1614825"/>
          <a:ext cx="7710775" cy="2064500"/>
        </p:xfrm>
        <a:graphic>
          <a:graphicData uri="http://schemas.openxmlformats.org/drawingml/2006/table">
            <a:tbl>
              <a:tblPr>
                <a:noFill/>
                <a:tableStyleId>{5F05BCF4-7115-42C5-A2AE-8621D1A226D0}</a:tableStyleId>
              </a:tblPr>
              <a:tblGrid>
                <a:gridCol w="2236125">
                  <a:extLst>
                    <a:ext uri="{9D8B030D-6E8A-4147-A177-3AD203B41FA5}">
                      <a16:colId xmlns:a16="http://schemas.microsoft.com/office/drawing/2014/main" val="20000"/>
                    </a:ext>
                  </a:extLst>
                </a:gridCol>
                <a:gridCol w="5474650">
                  <a:extLst>
                    <a:ext uri="{9D8B030D-6E8A-4147-A177-3AD203B41FA5}">
                      <a16:colId xmlns:a16="http://schemas.microsoft.com/office/drawing/2014/main" val="20001"/>
                    </a:ext>
                  </a:extLst>
                </a:gridCol>
              </a:tblGrid>
              <a:tr h="412900">
                <a:tc>
                  <a:txBody>
                    <a:bodyPr/>
                    <a:lstStyle/>
                    <a:p>
                      <a:pPr marL="0" lvl="0" indent="0" algn="l" rtl="0">
                        <a:spcBef>
                          <a:spcPts val="0"/>
                        </a:spcBef>
                        <a:spcAft>
                          <a:spcPts val="0"/>
                        </a:spcAft>
                        <a:buNone/>
                      </a:pPr>
                      <a:r>
                        <a:rPr lang="en" sz="1000" b="1" u="sng" dirty="0">
                          <a:solidFill>
                            <a:schemeClr val="dk1"/>
                          </a:solidFill>
                          <a:latin typeface="Anybody"/>
                          <a:ea typeface="Anybody"/>
                          <a:cs typeface="Anybody"/>
                          <a:sym typeface="Anybody"/>
                        </a:rPr>
                        <a:t>MSSV</a:t>
                      </a:r>
                      <a:endParaRPr sz="1000" b="1" u="sng" dirty="0">
                        <a:solidFill>
                          <a:schemeClr val="dk1"/>
                        </a:solidFill>
                        <a:latin typeface="Anybody"/>
                        <a:ea typeface="Anybody"/>
                        <a:cs typeface="Anybody"/>
                        <a:sym typeface="Anybod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100" b="1" dirty="0" err="1">
                          <a:solidFill>
                            <a:schemeClr val="dk1"/>
                          </a:solidFill>
                          <a:latin typeface="Roboto"/>
                          <a:ea typeface="Roboto"/>
                          <a:cs typeface="Roboto"/>
                          <a:sym typeface="Roboto"/>
                        </a:rPr>
                        <a:t>Họ</a:t>
                      </a:r>
                      <a:r>
                        <a:rPr lang="en-US" sz="1100" b="1" dirty="0">
                          <a:solidFill>
                            <a:schemeClr val="dk1"/>
                          </a:solidFill>
                          <a:latin typeface="Roboto"/>
                          <a:ea typeface="Roboto"/>
                          <a:cs typeface="Roboto"/>
                          <a:sym typeface="Roboto"/>
                        </a:rPr>
                        <a:t> </a:t>
                      </a:r>
                      <a:r>
                        <a:rPr lang="en-US" sz="1100" b="1" dirty="0" err="1">
                          <a:solidFill>
                            <a:schemeClr val="dk1"/>
                          </a:solidFill>
                          <a:latin typeface="Roboto"/>
                          <a:ea typeface="Roboto"/>
                          <a:cs typeface="Roboto"/>
                          <a:sym typeface="Roboto"/>
                        </a:rPr>
                        <a:t>và</a:t>
                      </a:r>
                      <a:r>
                        <a:rPr lang="en-US" sz="1100" b="1" dirty="0">
                          <a:solidFill>
                            <a:schemeClr val="dk1"/>
                          </a:solidFill>
                          <a:latin typeface="Roboto"/>
                          <a:ea typeface="Roboto"/>
                          <a:cs typeface="Roboto"/>
                          <a:sym typeface="Roboto"/>
                        </a:rPr>
                        <a:t> </a:t>
                      </a:r>
                      <a:r>
                        <a:rPr lang="en-US" sz="1100" b="1" dirty="0" err="1">
                          <a:solidFill>
                            <a:schemeClr val="dk1"/>
                          </a:solidFill>
                          <a:latin typeface="Roboto"/>
                          <a:ea typeface="Roboto"/>
                          <a:cs typeface="Roboto"/>
                          <a:sym typeface="Roboto"/>
                        </a:rPr>
                        <a:t>tên</a:t>
                      </a:r>
                      <a:endParaRPr sz="1100" b="1" dirty="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2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sng" strike="noStrike" kern="0" cap="none" spc="0" normalizeH="0" baseline="0" noProof="0">
                          <a:ln>
                            <a:noFill/>
                          </a:ln>
                          <a:solidFill>
                            <a:srgbClr val="39336D"/>
                          </a:solidFill>
                          <a:effectLst/>
                          <a:uLnTx/>
                          <a:uFillTx/>
                          <a:latin typeface="Anybody"/>
                          <a:ea typeface="Anybody"/>
                          <a:cs typeface="Anybody"/>
                          <a:sym typeface="Anybody"/>
                        </a:rPr>
                        <a:t>2001216101</a:t>
                      </a:r>
                      <a:endParaRPr kumimoji="0" lang="en-US" sz="1000" b="0" i="0" u="sng" strike="noStrike" kern="0" cap="none" spc="0" normalizeH="0" baseline="0" noProof="0" dirty="0">
                        <a:ln>
                          <a:noFill/>
                        </a:ln>
                        <a:solidFill>
                          <a:srgbClr val="39336D"/>
                        </a:solidFill>
                        <a:effectLst/>
                        <a:uLnTx/>
                        <a:uFillTx/>
                        <a:latin typeface="Anybody"/>
                        <a:ea typeface="Anybody"/>
                        <a:cs typeface="Anybody"/>
                        <a:sym typeface="Anybod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sng" strike="noStrike" kern="0" cap="none" spc="0" normalizeH="0" baseline="0" noProof="0" dirty="0">
                          <a:ln>
                            <a:noFill/>
                          </a:ln>
                          <a:solidFill>
                            <a:srgbClr val="39336D"/>
                          </a:solidFill>
                          <a:effectLst/>
                          <a:uLnTx/>
                          <a:uFillTx/>
                          <a:latin typeface="Anybody"/>
                          <a:ea typeface="Anybody"/>
                          <a:cs typeface="Anybody"/>
                          <a:sym typeface="Anybody"/>
                        </a:rPr>
                        <a:t>Trần </a:t>
                      </a:r>
                      <a:r>
                        <a:rPr kumimoji="0" lang="en-US" sz="1000" b="0" i="0" u="sng" strike="noStrike" kern="0" cap="none" spc="0" normalizeH="0" baseline="0" noProof="0" dirty="0" err="1">
                          <a:ln>
                            <a:noFill/>
                          </a:ln>
                          <a:solidFill>
                            <a:srgbClr val="39336D"/>
                          </a:solidFill>
                          <a:effectLst/>
                          <a:uLnTx/>
                          <a:uFillTx/>
                          <a:latin typeface="Anybody"/>
                          <a:ea typeface="Anybody"/>
                          <a:cs typeface="Anybody"/>
                          <a:sym typeface="Anybody"/>
                        </a:rPr>
                        <a:t>Nhật</a:t>
                      </a:r>
                      <a:r>
                        <a:rPr kumimoji="0" lang="en-US" sz="1000" b="0" i="0" u="sng" strike="noStrike" kern="0" cap="none" spc="0" normalizeH="0" baseline="0" noProof="0" dirty="0">
                          <a:ln>
                            <a:noFill/>
                          </a:ln>
                          <a:solidFill>
                            <a:srgbClr val="39336D"/>
                          </a:solidFill>
                          <a:effectLst/>
                          <a:uLnTx/>
                          <a:uFillTx/>
                          <a:latin typeface="Anybody"/>
                          <a:ea typeface="Anybody"/>
                          <a:cs typeface="Anybody"/>
                          <a:sym typeface="Anybody"/>
                        </a:rPr>
                        <a:t> </a:t>
                      </a:r>
                      <a:r>
                        <a:rPr kumimoji="0" lang="en-US" sz="1000" b="0" i="0" u="sng" strike="noStrike" kern="0" cap="none" spc="0" normalizeH="0" baseline="0" noProof="0" dirty="0" err="1">
                          <a:ln>
                            <a:noFill/>
                          </a:ln>
                          <a:solidFill>
                            <a:srgbClr val="39336D"/>
                          </a:solidFill>
                          <a:effectLst/>
                          <a:uLnTx/>
                          <a:uFillTx/>
                          <a:latin typeface="Anybody"/>
                          <a:ea typeface="Anybody"/>
                          <a:cs typeface="Anybody"/>
                          <a:sym typeface="Anybody"/>
                        </a:rPr>
                        <a:t>Quỳnh</a:t>
                      </a:r>
                      <a:r>
                        <a:rPr kumimoji="0" lang="en-US" sz="1000" b="0" i="0" u="sng" strike="noStrike" kern="0" cap="none" spc="0" normalizeH="0" baseline="0" noProof="0" dirty="0">
                          <a:ln>
                            <a:noFill/>
                          </a:ln>
                          <a:solidFill>
                            <a:srgbClr val="39336D"/>
                          </a:solidFill>
                          <a:effectLst/>
                          <a:uLnTx/>
                          <a:uFillTx/>
                          <a:latin typeface="Anybody"/>
                          <a:ea typeface="Anybody"/>
                          <a:cs typeface="Anybody"/>
                          <a:sym typeface="Anybody"/>
                        </a:rPr>
                        <a:t> (</a:t>
                      </a:r>
                      <a:r>
                        <a:rPr kumimoji="0" lang="en-US" sz="1000" b="0" i="0" u="sng" strike="noStrike" kern="0" cap="none" spc="0" normalizeH="0" baseline="0" noProof="0" dirty="0" err="1">
                          <a:ln>
                            <a:noFill/>
                          </a:ln>
                          <a:solidFill>
                            <a:srgbClr val="39336D"/>
                          </a:solidFill>
                          <a:effectLst/>
                          <a:uLnTx/>
                          <a:uFillTx/>
                          <a:latin typeface="Anybody"/>
                          <a:ea typeface="Anybody"/>
                          <a:cs typeface="Anybody"/>
                          <a:sym typeface="Anybody"/>
                        </a:rPr>
                        <a:t>Trưởng</a:t>
                      </a:r>
                      <a:r>
                        <a:rPr kumimoji="0" lang="en-US" sz="1000" b="0" i="0" u="sng" strike="noStrike" kern="0" cap="none" spc="0" normalizeH="0" baseline="0" noProof="0" dirty="0">
                          <a:ln>
                            <a:noFill/>
                          </a:ln>
                          <a:solidFill>
                            <a:srgbClr val="39336D"/>
                          </a:solidFill>
                          <a:effectLst/>
                          <a:uLnTx/>
                          <a:uFillTx/>
                          <a:latin typeface="Anybody"/>
                          <a:ea typeface="Anybody"/>
                          <a:cs typeface="Anybody"/>
                          <a:sym typeface="Anybody"/>
                        </a:rPr>
                        <a:t> </a:t>
                      </a:r>
                      <a:r>
                        <a:rPr kumimoji="0" lang="en-US" sz="1000" b="0" i="0" u="sng" strike="noStrike" kern="0" cap="none" spc="0" normalizeH="0" baseline="0" noProof="0" dirty="0" err="1">
                          <a:ln>
                            <a:noFill/>
                          </a:ln>
                          <a:solidFill>
                            <a:srgbClr val="39336D"/>
                          </a:solidFill>
                          <a:effectLst/>
                          <a:uLnTx/>
                          <a:uFillTx/>
                          <a:latin typeface="Anybody"/>
                          <a:ea typeface="Anybody"/>
                          <a:cs typeface="Anybody"/>
                          <a:sym typeface="Anybody"/>
                        </a:rPr>
                        <a:t>nhóm</a:t>
                      </a:r>
                      <a:r>
                        <a:rPr kumimoji="0" lang="en-US" sz="1000" b="0" i="0" u="sng" strike="noStrike" kern="0" cap="none" spc="0" normalizeH="0" baseline="0" noProof="0" dirty="0">
                          <a:ln>
                            <a:noFill/>
                          </a:ln>
                          <a:solidFill>
                            <a:srgbClr val="39336D"/>
                          </a:solidFill>
                          <a:effectLst/>
                          <a:uLnTx/>
                          <a:uFillTx/>
                          <a:latin typeface="Anybody"/>
                          <a:ea typeface="Anybody"/>
                          <a:cs typeface="Anybody"/>
                          <a:sym typeface="Anybody"/>
                        </a:rPr>
                        <a:t>)</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12900">
                <a:tc>
                  <a:txBody>
                    <a:bodyPr/>
                    <a:lstStyle/>
                    <a:p>
                      <a:pPr marL="0" lvl="0" indent="0" algn="l" rtl="0">
                        <a:spcBef>
                          <a:spcPts val="0"/>
                        </a:spcBef>
                        <a:spcAft>
                          <a:spcPts val="0"/>
                        </a:spcAft>
                        <a:buNone/>
                      </a:pPr>
                      <a:r>
                        <a:rPr lang="en-US" sz="1000" b="0" u="sng" dirty="0">
                          <a:solidFill>
                            <a:schemeClr val="dk1"/>
                          </a:solidFill>
                          <a:latin typeface="Anybody"/>
                          <a:ea typeface="Anybody"/>
                          <a:cs typeface="Anybody"/>
                          <a:sym typeface="Anybody"/>
                        </a:rPr>
                        <a:t>2001210123</a:t>
                      </a:r>
                      <a:endParaRPr sz="1000" b="0" u="sng" dirty="0">
                        <a:solidFill>
                          <a:schemeClr val="dk1"/>
                        </a:solidFill>
                        <a:latin typeface="Anybody"/>
                        <a:ea typeface="Anybody"/>
                        <a:cs typeface="Anybody"/>
                        <a:sym typeface="Anybod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100" b="0" dirty="0">
                          <a:solidFill>
                            <a:schemeClr val="dk1"/>
                          </a:solidFill>
                          <a:latin typeface="Roboto"/>
                          <a:ea typeface="Roboto"/>
                          <a:cs typeface="Roboto"/>
                          <a:sym typeface="Roboto"/>
                        </a:rPr>
                        <a:t>Trần </a:t>
                      </a:r>
                      <a:r>
                        <a:rPr lang="en-US" sz="1100" b="0" dirty="0" err="1">
                          <a:solidFill>
                            <a:schemeClr val="dk1"/>
                          </a:solidFill>
                          <a:latin typeface="Roboto"/>
                          <a:ea typeface="Roboto"/>
                          <a:cs typeface="Roboto"/>
                          <a:sym typeface="Roboto"/>
                        </a:rPr>
                        <a:t>Diễm</a:t>
                      </a:r>
                      <a:r>
                        <a:rPr lang="en-US" sz="1100" b="0" dirty="0">
                          <a:solidFill>
                            <a:schemeClr val="dk1"/>
                          </a:solidFill>
                          <a:latin typeface="Roboto"/>
                          <a:ea typeface="Roboto"/>
                          <a:cs typeface="Roboto"/>
                          <a:sym typeface="Roboto"/>
                        </a:rPr>
                        <a:t> </a:t>
                      </a:r>
                      <a:r>
                        <a:rPr lang="en-US" sz="1100" b="0" dirty="0" err="1">
                          <a:solidFill>
                            <a:schemeClr val="dk1"/>
                          </a:solidFill>
                          <a:latin typeface="Roboto"/>
                          <a:ea typeface="Roboto"/>
                          <a:cs typeface="Roboto"/>
                          <a:sym typeface="Roboto"/>
                        </a:rPr>
                        <a:t>Hằng</a:t>
                      </a:r>
                      <a:endParaRPr sz="1100" b="0" dirty="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2900">
                <a:tc>
                  <a:txBody>
                    <a:bodyPr/>
                    <a:lstStyle/>
                    <a:p>
                      <a:pPr marL="0" lvl="0" indent="0" algn="l" rtl="0">
                        <a:spcBef>
                          <a:spcPts val="0"/>
                        </a:spcBef>
                        <a:spcAft>
                          <a:spcPts val="0"/>
                        </a:spcAft>
                        <a:buNone/>
                      </a:pPr>
                      <a:r>
                        <a:rPr lang="en-US" sz="1000" b="0" u="sng" dirty="0">
                          <a:solidFill>
                            <a:schemeClr val="dk1"/>
                          </a:solidFill>
                          <a:latin typeface="Anybody"/>
                          <a:ea typeface="Anybody"/>
                          <a:cs typeface="Anybody"/>
                          <a:sym typeface="Anybody"/>
                        </a:rPr>
                        <a:t>2001207141</a:t>
                      </a:r>
                      <a:endParaRPr sz="1000" b="0" u="sng" dirty="0">
                        <a:solidFill>
                          <a:schemeClr val="dk1"/>
                        </a:solidFill>
                        <a:latin typeface="Anybody"/>
                        <a:ea typeface="Anybody"/>
                        <a:cs typeface="Anybody"/>
                        <a:sym typeface="Anybod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100" b="0" dirty="0">
                          <a:solidFill>
                            <a:schemeClr val="dk1"/>
                          </a:solidFill>
                          <a:latin typeface="Roboto"/>
                          <a:ea typeface="Roboto"/>
                          <a:cs typeface="Roboto"/>
                          <a:sym typeface="Roboto"/>
                        </a:rPr>
                        <a:t>Trần Quang Vũ</a:t>
                      </a:r>
                      <a:endParaRPr sz="1100" b="0" dirty="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12900">
                <a:tc>
                  <a:txBody>
                    <a:bodyPr/>
                    <a:lstStyle/>
                    <a:p>
                      <a:pPr marL="0" lvl="0" indent="0" algn="l" rtl="0">
                        <a:spcBef>
                          <a:spcPts val="0"/>
                        </a:spcBef>
                        <a:spcAft>
                          <a:spcPts val="0"/>
                        </a:spcAft>
                        <a:buNone/>
                      </a:pPr>
                      <a:r>
                        <a:rPr lang="en-US" sz="1000" b="0" u="sng" dirty="0">
                          <a:solidFill>
                            <a:schemeClr val="dk1"/>
                          </a:solidFill>
                          <a:latin typeface="Anybody"/>
                          <a:ea typeface="Anybody"/>
                          <a:cs typeface="Anybody"/>
                          <a:sym typeface="Anybody"/>
                        </a:rPr>
                        <a:t>2001216051</a:t>
                      </a:r>
                      <a:endParaRPr sz="1000" b="0" u="sng" dirty="0">
                        <a:solidFill>
                          <a:schemeClr val="dk1"/>
                        </a:solidFill>
                        <a:latin typeface="Anybody"/>
                        <a:ea typeface="Anybody"/>
                        <a:cs typeface="Anybody"/>
                        <a:sym typeface="Anybody"/>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b="0" dirty="0" err="1">
                          <a:solidFill>
                            <a:schemeClr val="dk1"/>
                          </a:solidFill>
                          <a:latin typeface="Roboto"/>
                          <a:ea typeface="Roboto"/>
                          <a:cs typeface="Roboto"/>
                          <a:sym typeface="Roboto"/>
                        </a:rPr>
                        <a:t>Nguyễn</a:t>
                      </a:r>
                      <a:r>
                        <a:rPr lang="en-US" sz="1100" b="0" dirty="0">
                          <a:solidFill>
                            <a:schemeClr val="dk1"/>
                          </a:solidFill>
                          <a:latin typeface="Roboto"/>
                          <a:ea typeface="Roboto"/>
                          <a:cs typeface="Roboto"/>
                          <a:sym typeface="Roboto"/>
                        </a:rPr>
                        <a:t> Hoàng </a:t>
                      </a:r>
                      <a:r>
                        <a:rPr lang="en-US" sz="1100" b="0" dirty="0" err="1">
                          <a:solidFill>
                            <a:schemeClr val="dk1"/>
                          </a:solidFill>
                          <a:latin typeface="Roboto"/>
                          <a:ea typeface="Roboto"/>
                          <a:cs typeface="Roboto"/>
                          <a:sym typeface="Roboto"/>
                        </a:rPr>
                        <a:t>Phúc</a:t>
                      </a:r>
                      <a:endParaRPr sz="1100" b="0" dirty="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76" name="Google Shape;376;p41"/>
          <p:cNvPicPr preferRelativeResize="0"/>
          <p:nvPr/>
        </p:nvPicPr>
        <p:blipFill>
          <a:blip r:embed="rId3">
            <a:alphaModFix/>
          </a:blip>
          <a:stretch>
            <a:fillRect/>
          </a:stretch>
        </p:blipFill>
        <p:spPr>
          <a:xfrm>
            <a:off x="8143873" y="808686"/>
            <a:ext cx="803588" cy="7256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Các nội dung chính</a:t>
            </a:r>
            <a:endParaRPr sz="2800" dirty="0"/>
          </a:p>
        </p:txBody>
      </p:sp>
      <p:sp>
        <p:nvSpPr>
          <p:cNvPr id="382" name="Google Shape;382;p42"/>
          <p:cNvSpPr txBox="1">
            <a:spLocks noGrp="1"/>
          </p:cNvSpPr>
          <p:nvPr>
            <p:ph type="title" idx="2"/>
          </p:nvPr>
        </p:nvSpPr>
        <p:spPr>
          <a:xfrm>
            <a:off x="3404265" y="14849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3" name="Google Shape;383;p42"/>
          <p:cNvSpPr txBox="1">
            <a:spLocks noGrp="1"/>
          </p:cNvSpPr>
          <p:nvPr>
            <p:ph type="subTitle" idx="1"/>
          </p:nvPr>
        </p:nvSpPr>
        <p:spPr>
          <a:xfrm>
            <a:off x="1269163" y="1368525"/>
            <a:ext cx="2058900" cy="68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Định hướng</a:t>
            </a:r>
            <a:endParaRPr dirty="0"/>
          </a:p>
        </p:txBody>
      </p:sp>
      <p:sp>
        <p:nvSpPr>
          <p:cNvPr id="384" name="Google Shape;384;p42"/>
          <p:cNvSpPr txBox="1">
            <a:spLocks noGrp="1"/>
          </p:cNvSpPr>
          <p:nvPr>
            <p:ph type="title" idx="3"/>
          </p:nvPr>
        </p:nvSpPr>
        <p:spPr>
          <a:xfrm>
            <a:off x="3404265" y="26645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5" name="Google Shape;385;p42"/>
          <p:cNvSpPr txBox="1">
            <a:spLocks noGrp="1"/>
          </p:cNvSpPr>
          <p:nvPr>
            <p:ph type="subTitle" idx="4"/>
          </p:nvPr>
        </p:nvSpPr>
        <p:spPr>
          <a:xfrm>
            <a:off x="720000" y="2548175"/>
            <a:ext cx="2608063" cy="68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2. </a:t>
            </a:r>
            <a:r>
              <a:rPr lang="en-US" dirty="0" err="1"/>
              <a:t>Công</a:t>
            </a:r>
            <a:r>
              <a:rPr lang="en-US" dirty="0"/>
              <a:t> </a:t>
            </a:r>
            <a:r>
              <a:rPr lang="en-US" dirty="0" err="1"/>
              <a:t>nghệ</a:t>
            </a:r>
            <a:r>
              <a:rPr lang="en-US" dirty="0"/>
              <a:t> .NET C# SQL Server</a:t>
            </a:r>
          </a:p>
        </p:txBody>
      </p:sp>
      <p:sp>
        <p:nvSpPr>
          <p:cNvPr id="386" name="Google Shape;386;p42"/>
          <p:cNvSpPr txBox="1">
            <a:spLocks noGrp="1"/>
          </p:cNvSpPr>
          <p:nvPr>
            <p:ph type="title" idx="5"/>
          </p:nvPr>
        </p:nvSpPr>
        <p:spPr>
          <a:xfrm>
            <a:off x="3404265" y="38442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7" name="Google Shape;387;p42"/>
          <p:cNvSpPr txBox="1">
            <a:spLocks noGrp="1"/>
          </p:cNvSpPr>
          <p:nvPr>
            <p:ph type="subTitle" idx="6"/>
          </p:nvPr>
        </p:nvSpPr>
        <p:spPr>
          <a:xfrm>
            <a:off x="1269163" y="3727825"/>
            <a:ext cx="2058900" cy="68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3. </a:t>
            </a:r>
            <a:r>
              <a:rPr lang="en-US" dirty="0" err="1"/>
              <a:t>Kết</a:t>
            </a:r>
            <a:r>
              <a:rPr lang="en-US" dirty="0"/>
              <a:t> </a:t>
            </a:r>
            <a:r>
              <a:rPr lang="en-US" dirty="0" err="1"/>
              <a:t>quả</a:t>
            </a:r>
            <a:r>
              <a:rPr lang="en-US" dirty="0"/>
              <a:t> </a:t>
            </a:r>
            <a:r>
              <a:rPr lang="en-US" dirty="0" err="1"/>
              <a:t>của</a:t>
            </a:r>
            <a:r>
              <a:rPr lang="en-US" dirty="0"/>
              <a:t> </a:t>
            </a:r>
            <a:r>
              <a:rPr lang="en-US" dirty="0" err="1"/>
              <a:t>phần</a:t>
            </a:r>
            <a:r>
              <a:rPr lang="en-US" dirty="0"/>
              <a:t> </a:t>
            </a:r>
            <a:r>
              <a:rPr lang="en-US" dirty="0" err="1"/>
              <a:t>mềm</a:t>
            </a:r>
            <a:endParaRPr lang="en-US" dirty="0"/>
          </a:p>
        </p:txBody>
      </p:sp>
      <p:sp>
        <p:nvSpPr>
          <p:cNvPr id="388" name="Google Shape;388;p42"/>
          <p:cNvSpPr txBox="1">
            <a:spLocks noGrp="1"/>
          </p:cNvSpPr>
          <p:nvPr>
            <p:ph type="title" idx="7"/>
          </p:nvPr>
        </p:nvSpPr>
        <p:spPr>
          <a:xfrm>
            <a:off x="5005040" y="14849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9" name="Google Shape;389;p42"/>
          <p:cNvSpPr txBox="1">
            <a:spLocks noGrp="1"/>
          </p:cNvSpPr>
          <p:nvPr>
            <p:ph type="subTitle" idx="8"/>
          </p:nvPr>
        </p:nvSpPr>
        <p:spPr>
          <a:xfrm>
            <a:off x="5815938" y="1368525"/>
            <a:ext cx="2058900" cy="6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Giao diện</a:t>
            </a:r>
            <a:endParaRPr dirty="0"/>
          </a:p>
        </p:txBody>
      </p:sp>
      <p:sp>
        <p:nvSpPr>
          <p:cNvPr id="390" name="Google Shape;390;p42"/>
          <p:cNvSpPr txBox="1">
            <a:spLocks noGrp="1"/>
          </p:cNvSpPr>
          <p:nvPr>
            <p:ph type="title" idx="9"/>
          </p:nvPr>
        </p:nvSpPr>
        <p:spPr>
          <a:xfrm>
            <a:off x="5005040" y="26645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91" name="Google Shape;391;p42"/>
          <p:cNvSpPr txBox="1">
            <a:spLocks noGrp="1"/>
          </p:cNvSpPr>
          <p:nvPr>
            <p:ph type="subTitle" idx="13"/>
          </p:nvPr>
        </p:nvSpPr>
        <p:spPr>
          <a:xfrm>
            <a:off x="5815938" y="2548175"/>
            <a:ext cx="2058900" cy="6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Ứng dụng của phần mềm</a:t>
            </a:r>
            <a:endParaRPr dirty="0"/>
          </a:p>
        </p:txBody>
      </p:sp>
      <p:sp>
        <p:nvSpPr>
          <p:cNvPr id="392" name="Google Shape;392;p42"/>
          <p:cNvSpPr txBox="1">
            <a:spLocks noGrp="1"/>
          </p:cNvSpPr>
          <p:nvPr>
            <p:ph type="title" idx="14"/>
          </p:nvPr>
        </p:nvSpPr>
        <p:spPr>
          <a:xfrm>
            <a:off x="5005040" y="38442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93" name="Google Shape;393;p42"/>
          <p:cNvSpPr txBox="1">
            <a:spLocks noGrp="1"/>
          </p:cNvSpPr>
          <p:nvPr>
            <p:ph type="subTitle" idx="15"/>
          </p:nvPr>
        </p:nvSpPr>
        <p:spPr>
          <a:xfrm>
            <a:off x="5815938" y="3727825"/>
            <a:ext cx="2058900" cy="6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Định hướng</a:t>
            </a:r>
            <a:endParaRPr dirty="0"/>
          </a:p>
        </p:txBody>
      </p:sp>
      <p:sp>
        <p:nvSpPr>
          <p:cNvPr id="489" name="Google Shape;489;p46"/>
          <p:cNvSpPr txBox="1">
            <a:spLocks noGrp="1"/>
          </p:cNvSpPr>
          <p:nvPr>
            <p:ph type="subTitle" idx="1"/>
          </p:nvPr>
        </p:nvSpPr>
        <p:spPr>
          <a:xfrm>
            <a:off x="720000" y="1576450"/>
            <a:ext cx="4294800" cy="19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dirty="0"/>
              <a:t>Phần mềm quản lý bán hàng cho cửa hàng thời trang cần đáp ứng các nhu cầu cơ bản như quản lý hàng hóa, quản lý bán hàng, quản lý khách hàng, quản lý nhân viên,... nhằm tăng hiệu quả bán hàng, tiết kiệm thời gian và chi phí, cải thiện trải nghiệm khách hàng.</a:t>
            </a:r>
            <a:endParaRPr dirty="0"/>
          </a:p>
        </p:txBody>
      </p:sp>
      <p:grpSp>
        <p:nvGrpSpPr>
          <p:cNvPr id="490" name="Google Shape;490;p46"/>
          <p:cNvGrpSpPr/>
          <p:nvPr/>
        </p:nvGrpSpPr>
        <p:grpSpPr>
          <a:xfrm>
            <a:off x="6076097" y="1635708"/>
            <a:ext cx="3620353" cy="2920656"/>
            <a:chOff x="6076097" y="1635708"/>
            <a:chExt cx="3620353" cy="2920656"/>
          </a:xfrm>
        </p:grpSpPr>
        <p:pic>
          <p:nvPicPr>
            <p:cNvPr id="491" name="Google Shape;491;p46"/>
            <p:cNvPicPr preferRelativeResize="0"/>
            <p:nvPr/>
          </p:nvPicPr>
          <p:blipFill>
            <a:blip r:embed="rId3">
              <a:alphaModFix/>
            </a:blip>
            <a:stretch>
              <a:fillRect/>
            </a:stretch>
          </p:blipFill>
          <p:spPr>
            <a:xfrm rot="-2501467" flipH="1">
              <a:off x="6219833" y="3307749"/>
              <a:ext cx="1309749" cy="930932"/>
            </a:xfrm>
            <a:prstGeom prst="rect">
              <a:avLst/>
            </a:prstGeom>
            <a:noFill/>
            <a:ln>
              <a:noFill/>
            </a:ln>
          </p:spPr>
        </p:pic>
        <p:sp>
          <p:nvSpPr>
            <p:cNvPr id="492" name="Google Shape;492;p46"/>
            <p:cNvSpPr/>
            <p:nvPr/>
          </p:nvSpPr>
          <p:spPr>
            <a:xfrm>
              <a:off x="7286625" y="1635708"/>
              <a:ext cx="2409825" cy="2269550"/>
            </a:xfrm>
            <a:custGeom>
              <a:avLst/>
              <a:gdLst/>
              <a:ahLst/>
              <a:cxnLst/>
              <a:rect l="l" t="t" r="r" b="b"/>
              <a:pathLst>
                <a:path w="96393" h="90782" extrusionOk="0">
                  <a:moveTo>
                    <a:pt x="96393" y="2771"/>
                  </a:moveTo>
                  <a:cubicBezTo>
                    <a:pt x="79347" y="-2474"/>
                    <a:pt x="48903" y="-1196"/>
                    <a:pt x="44577" y="16106"/>
                  </a:cubicBezTo>
                  <a:cubicBezTo>
                    <a:pt x="43164" y="21759"/>
                    <a:pt x="44534" y="35868"/>
                    <a:pt x="49530" y="32870"/>
                  </a:cubicBezTo>
                  <a:cubicBezTo>
                    <a:pt x="51410" y="31742"/>
                    <a:pt x="51487" y="28429"/>
                    <a:pt x="50673" y="26393"/>
                  </a:cubicBezTo>
                  <a:cubicBezTo>
                    <a:pt x="49912" y="24492"/>
                    <a:pt x="46478" y="24870"/>
                    <a:pt x="44577" y="25631"/>
                  </a:cubicBezTo>
                  <a:cubicBezTo>
                    <a:pt x="39619" y="27614"/>
                    <a:pt x="40923" y="35837"/>
                    <a:pt x="37719" y="40109"/>
                  </a:cubicBezTo>
                  <a:cubicBezTo>
                    <a:pt x="33589" y="45616"/>
                    <a:pt x="27867" y="50505"/>
                    <a:pt x="21336" y="52682"/>
                  </a:cubicBezTo>
                  <a:cubicBezTo>
                    <a:pt x="18442" y="53647"/>
                    <a:pt x="14349" y="54458"/>
                    <a:pt x="12192" y="52301"/>
                  </a:cubicBezTo>
                  <a:cubicBezTo>
                    <a:pt x="10845" y="50954"/>
                    <a:pt x="14874" y="48636"/>
                    <a:pt x="16764" y="48872"/>
                  </a:cubicBezTo>
                  <a:cubicBezTo>
                    <a:pt x="19275" y="49186"/>
                    <a:pt x="19546" y="53630"/>
                    <a:pt x="19050" y="56111"/>
                  </a:cubicBezTo>
                  <a:cubicBezTo>
                    <a:pt x="16464" y="69042"/>
                    <a:pt x="9324" y="81458"/>
                    <a:pt x="0" y="90782"/>
                  </a:cubicBezTo>
                </a:path>
              </a:pathLst>
            </a:custGeom>
            <a:noFill/>
            <a:ln w="9525" cap="flat" cmpd="sng">
              <a:solidFill>
                <a:schemeClr val="lt1"/>
              </a:solidFill>
              <a:prstDash val="dot"/>
              <a:round/>
              <a:headEnd type="none" w="med" len="med"/>
              <a:tailEnd type="none" w="med" len="med"/>
            </a:ln>
          </p:spPr>
          <p:txBody>
            <a:bodyPr/>
            <a:lstStyle/>
            <a:p>
              <a:endParaRPr lang="en-US"/>
            </a:p>
          </p:txBody>
        </p:sp>
      </p:grpSp>
      <p:pic>
        <p:nvPicPr>
          <p:cNvPr id="1026" name="Picture 2" descr="9+ Mẹo quản lý cửa hàng thời trang đơn giản, hiệu quả # 1">
            <a:extLst>
              <a:ext uri="{FF2B5EF4-FFF2-40B4-BE49-F238E27FC236}">
                <a16:creationId xmlns:a16="http://schemas.microsoft.com/office/drawing/2014/main" id="{ED579BA2-E832-39D5-CDF3-57E67D1F6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501" y="1557337"/>
            <a:ext cx="3334411" cy="2028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Công nghệ sử dụng</a:t>
            </a:r>
            <a:endParaRPr dirty="0"/>
          </a:p>
        </p:txBody>
      </p:sp>
      <p:sp>
        <p:nvSpPr>
          <p:cNvPr id="500" name="Google Shape;500;p47"/>
          <p:cNvSpPr txBox="1">
            <a:spLocks noGrp="1"/>
          </p:cNvSpPr>
          <p:nvPr>
            <p:ph type="subTitle" idx="3"/>
          </p:nvPr>
        </p:nvSpPr>
        <p:spPr>
          <a:xfrm>
            <a:off x="1652917" y="3142483"/>
            <a:ext cx="2409900" cy="4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Công nghệ .NET</a:t>
            </a:r>
            <a:endParaRPr dirty="0"/>
          </a:p>
        </p:txBody>
      </p:sp>
      <p:sp>
        <p:nvSpPr>
          <p:cNvPr id="501" name="Google Shape;501;p47"/>
          <p:cNvSpPr txBox="1">
            <a:spLocks noGrp="1"/>
          </p:cNvSpPr>
          <p:nvPr>
            <p:ph type="subTitle" idx="4"/>
          </p:nvPr>
        </p:nvSpPr>
        <p:spPr>
          <a:xfrm>
            <a:off x="4860796" y="3142483"/>
            <a:ext cx="2409900" cy="41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SQL Server</a:t>
            </a:r>
            <a:endParaRPr dirty="0"/>
          </a:p>
        </p:txBody>
      </p:sp>
      <p:grpSp>
        <p:nvGrpSpPr>
          <p:cNvPr id="513" name="Google Shape;513;p47"/>
          <p:cNvGrpSpPr/>
          <p:nvPr/>
        </p:nvGrpSpPr>
        <p:grpSpPr>
          <a:xfrm>
            <a:off x="283153" y="3600550"/>
            <a:ext cx="1369763" cy="1364617"/>
            <a:chOff x="283153" y="3600550"/>
            <a:chExt cx="1369763" cy="1364617"/>
          </a:xfrm>
        </p:grpSpPr>
        <p:pic>
          <p:nvPicPr>
            <p:cNvPr id="514" name="Google Shape;514;p47"/>
            <p:cNvPicPr preferRelativeResize="0"/>
            <p:nvPr/>
          </p:nvPicPr>
          <p:blipFill>
            <a:blip r:embed="rId3">
              <a:alphaModFix/>
            </a:blip>
            <a:stretch>
              <a:fillRect/>
            </a:stretch>
          </p:blipFill>
          <p:spPr>
            <a:xfrm>
              <a:off x="525192" y="3600550"/>
              <a:ext cx="1127725" cy="1126474"/>
            </a:xfrm>
            <a:prstGeom prst="rect">
              <a:avLst/>
            </a:prstGeom>
            <a:noFill/>
            <a:ln>
              <a:noFill/>
            </a:ln>
          </p:spPr>
        </p:pic>
        <p:pic>
          <p:nvPicPr>
            <p:cNvPr id="515" name="Google Shape;515;p47"/>
            <p:cNvPicPr preferRelativeResize="0"/>
            <p:nvPr/>
          </p:nvPicPr>
          <p:blipFill>
            <a:blip r:embed="rId4">
              <a:alphaModFix/>
            </a:blip>
            <a:stretch>
              <a:fillRect/>
            </a:stretch>
          </p:blipFill>
          <p:spPr>
            <a:xfrm>
              <a:off x="283153" y="4159342"/>
              <a:ext cx="748429" cy="805825"/>
            </a:xfrm>
            <a:prstGeom prst="rect">
              <a:avLst/>
            </a:prstGeom>
            <a:noFill/>
            <a:ln>
              <a:noFill/>
            </a:ln>
          </p:spPr>
        </p:pic>
        <p:pic>
          <p:nvPicPr>
            <p:cNvPr id="516" name="Google Shape;516;p47"/>
            <p:cNvPicPr preferRelativeResize="0"/>
            <p:nvPr/>
          </p:nvPicPr>
          <p:blipFill>
            <a:blip r:embed="rId5">
              <a:alphaModFix/>
            </a:blip>
            <a:stretch>
              <a:fillRect/>
            </a:stretch>
          </p:blipFill>
          <p:spPr>
            <a:xfrm>
              <a:off x="1031574" y="4486052"/>
              <a:ext cx="343550" cy="353854"/>
            </a:xfrm>
            <a:prstGeom prst="rect">
              <a:avLst/>
            </a:prstGeom>
            <a:noFill/>
            <a:ln>
              <a:noFill/>
            </a:ln>
          </p:spPr>
        </p:pic>
      </p:grpSp>
      <p:pic>
        <p:nvPicPr>
          <p:cNvPr id="1026" name="Picture 2" descr="C# / official or unofficial logo · Issue #27 · exercism/meta · GitHub">
            <a:extLst>
              <a:ext uri="{FF2B5EF4-FFF2-40B4-BE49-F238E27FC236}">
                <a16:creationId xmlns:a16="http://schemas.microsoft.com/office/drawing/2014/main" id="{581708E8-D0E2-3F60-E9C3-C0E17F3E7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364932" y="2042029"/>
            <a:ext cx="985869" cy="10594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 server - Free logo icons">
            <a:extLst>
              <a:ext uri="{FF2B5EF4-FFF2-40B4-BE49-F238E27FC236}">
                <a16:creationId xmlns:a16="http://schemas.microsoft.com/office/drawing/2014/main" id="{2B28B0D9-639C-31E6-2F95-B0557E96C3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144" y="1475700"/>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Công</a:t>
            </a:r>
            <a:r>
              <a:rPr lang="en-US" dirty="0"/>
              <a:t> </a:t>
            </a:r>
            <a:r>
              <a:rPr lang="en-US" dirty="0" err="1"/>
              <a:t>nghệ</a:t>
            </a:r>
            <a:r>
              <a:rPr lang="en-US" dirty="0"/>
              <a:t> </a:t>
            </a:r>
            <a:r>
              <a:rPr lang="en-US" dirty="0" err="1"/>
              <a:t>sử</a:t>
            </a:r>
            <a:r>
              <a:rPr lang="en-US" dirty="0"/>
              <a:t> </a:t>
            </a:r>
            <a:r>
              <a:rPr lang="en-US" dirty="0" err="1"/>
              <a:t>dụng</a:t>
            </a:r>
            <a:endParaRPr dirty="0"/>
          </a:p>
        </p:txBody>
      </p:sp>
      <p:sp>
        <p:nvSpPr>
          <p:cNvPr id="477" name="Google Shape;477;p45"/>
          <p:cNvSpPr txBox="1">
            <a:spLocks noGrp="1"/>
          </p:cNvSpPr>
          <p:nvPr>
            <p:ph type="subTitle" idx="1"/>
          </p:nvPr>
        </p:nvSpPr>
        <p:spPr>
          <a:xfrm>
            <a:off x="4999369" y="2127239"/>
            <a:ext cx="2947800" cy="21672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vi-VN" dirty="0"/>
              <a:t>SQL Server là một hệ quản trị cơ sở dữ liệu quan hệ (RDBMS) được phát triển bởi Microsoft. SQL Server được sử dụng để lưu trữ và truy xuất dữ liệu cho các ứng dụng web, máy tính để bàn, di động và doanh nghiệp. SQL Server cung cấp nhiều tính năng và khả năng mở rộng, giúp các doanh nghiệp có thể lưu trữ và quản lý dữ liệu một cách hiệu quả.</a:t>
            </a:r>
          </a:p>
          <a:p>
            <a:pPr marL="171450" lvl="0" indent="-171450" algn="l" rtl="0">
              <a:spcBef>
                <a:spcPts val="0"/>
              </a:spcBef>
              <a:spcAft>
                <a:spcPts val="0"/>
              </a:spcAft>
              <a:buFont typeface="Arial" panose="020B0604020202020204" pitchFamily="34" charset="0"/>
              <a:buChar char="•"/>
            </a:pPr>
            <a:r>
              <a:rPr lang="vi-VN" dirty="0"/>
              <a:t>SQL Server là một trong những hệ quản trị cơ sở dữ liệu quan hệ phổ biến nhất trên thế giới, được sử dụng bởi nhiều doanh nghiệp và tổ chức lớn nhỏ.</a:t>
            </a:r>
            <a:endParaRPr dirty="0"/>
          </a:p>
        </p:txBody>
      </p:sp>
      <p:sp>
        <p:nvSpPr>
          <p:cNvPr id="478" name="Google Shape;478;p45"/>
          <p:cNvSpPr txBox="1">
            <a:spLocks noGrp="1"/>
          </p:cNvSpPr>
          <p:nvPr>
            <p:ph type="subTitle" idx="2"/>
          </p:nvPr>
        </p:nvSpPr>
        <p:spPr>
          <a:xfrm>
            <a:off x="1220525" y="1790700"/>
            <a:ext cx="2947800" cy="21672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vi-VN" dirty="0"/>
              <a:t>.NET là một nền tảng lập trình, cho phép các nhà phát triển tạo ra các ứng dụng trên máy tính để bàn, web và thiết bị di động. .NET có kiến trúc dạng mô-đun và được tối ưu hóa, người dùng có thể chọn các thành phần khác nhau để đáp ứng nhu cầu phát triển phần mềm của họ.</a:t>
            </a:r>
          </a:p>
          <a:p>
            <a:pPr marL="171450" lvl="0" indent="-171450" algn="l" rtl="0">
              <a:spcBef>
                <a:spcPts val="0"/>
              </a:spcBef>
              <a:spcAft>
                <a:spcPts val="0"/>
              </a:spcAft>
              <a:buFont typeface="Arial" panose="020B0604020202020204" pitchFamily="34" charset="0"/>
              <a:buChar char="•"/>
            </a:pPr>
            <a:r>
              <a:rPr lang="vi-VN" dirty="0"/>
              <a:t>.NET được phát triển bởi Microsoft và được sử dụng bởi nhiều doanh nghiệp và tổ chức trên thế giới.</a:t>
            </a:r>
            <a:endParaRPr dirty="0"/>
          </a:p>
        </p:txBody>
      </p:sp>
      <p:grpSp>
        <p:nvGrpSpPr>
          <p:cNvPr id="479" name="Google Shape;479;p45"/>
          <p:cNvGrpSpPr/>
          <p:nvPr/>
        </p:nvGrpSpPr>
        <p:grpSpPr>
          <a:xfrm>
            <a:off x="238139" y="4056013"/>
            <a:ext cx="1964772" cy="1349723"/>
            <a:chOff x="6151700" y="4193099"/>
            <a:chExt cx="1832126" cy="1258600"/>
          </a:xfrm>
        </p:grpSpPr>
        <p:pic>
          <p:nvPicPr>
            <p:cNvPr id="480" name="Google Shape;480;p45"/>
            <p:cNvPicPr preferRelativeResize="0"/>
            <p:nvPr/>
          </p:nvPicPr>
          <p:blipFill>
            <a:blip r:embed="rId3">
              <a:alphaModFix/>
            </a:blip>
            <a:stretch>
              <a:fillRect/>
            </a:stretch>
          </p:blipFill>
          <p:spPr>
            <a:xfrm>
              <a:off x="6540955" y="4193099"/>
              <a:ext cx="1260025" cy="1258600"/>
            </a:xfrm>
            <a:prstGeom prst="rect">
              <a:avLst/>
            </a:prstGeom>
            <a:noFill/>
            <a:ln>
              <a:noFill/>
            </a:ln>
          </p:spPr>
        </p:pic>
        <p:pic>
          <p:nvPicPr>
            <p:cNvPr id="481" name="Google Shape;481;p45"/>
            <p:cNvPicPr preferRelativeResize="0"/>
            <p:nvPr/>
          </p:nvPicPr>
          <p:blipFill rotWithShape="1">
            <a:blip r:embed="rId4">
              <a:alphaModFix/>
            </a:blip>
            <a:srcRect t="24857" r="40733"/>
            <a:stretch/>
          </p:blipFill>
          <p:spPr>
            <a:xfrm rot="-476444">
              <a:off x="6207845" y="4397774"/>
              <a:ext cx="755659" cy="865252"/>
            </a:xfrm>
            <a:prstGeom prst="rect">
              <a:avLst/>
            </a:prstGeom>
            <a:noFill/>
            <a:ln>
              <a:noFill/>
            </a:ln>
          </p:spPr>
        </p:pic>
        <p:pic>
          <p:nvPicPr>
            <p:cNvPr id="482" name="Google Shape;482;p45"/>
            <p:cNvPicPr preferRelativeResize="0"/>
            <p:nvPr/>
          </p:nvPicPr>
          <p:blipFill rotWithShape="1">
            <a:blip r:embed="rId4">
              <a:alphaModFix/>
            </a:blip>
            <a:srcRect l="63348" t="53514" r="-12525" b="2301"/>
            <a:stretch/>
          </p:blipFill>
          <p:spPr>
            <a:xfrm rot="-476441">
              <a:off x="7324686" y="4576021"/>
              <a:ext cx="627002" cy="508759"/>
            </a:xfrm>
            <a:prstGeom prst="rect">
              <a:avLst/>
            </a:prstGeom>
            <a:noFill/>
            <a:ln>
              <a:noFill/>
            </a:ln>
          </p:spPr>
        </p:pic>
        <p:pic>
          <p:nvPicPr>
            <p:cNvPr id="483" name="Google Shape;483;p45"/>
            <p:cNvPicPr preferRelativeResize="0"/>
            <p:nvPr/>
          </p:nvPicPr>
          <p:blipFill rotWithShape="1">
            <a:blip r:embed="rId4">
              <a:alphaModFix/>
            </a:blip>
            <a:srcRect l="63348" t="53514" r="-12525" b="2301"/>
            <a:stretch/>
          </p:blipFill>
          <p:spPr>
            <a:xfrm rot="881033">
              <a:off x="7057497" y="4242759"/>
              <a:ext cx="437524" cy="355013"/>
            </a:xfrm>
            <a:prstGeom prst="rect">
              <a:avLst/>
            </a:prstGeom>
            <a:noFill/>
            <a:ln>
              <a:noFill/>
            </a:ln>
          </p:spPr>
        </p:pic>
      </p:grpSp>
      <p:sp>
        <p:nvSpPr>
          <p:cNvPr id="2" name="TextBox 1">
            <a:extLst>
              <a:ext uri="{FF2B5EF4-FFF2-40B4-BE49-F238E27FC236}">
                <a16:creationId xmlns:a16="http://schemas.microsoft.com/office/drawing/2014/main" id="{4F2CBC65-45CB-60DC-5A69-1BC3A0FF250A}"/>
              </a:ext>
            </a:extLst>
          </p:cNvPr>
          <p:cNvSpPr txBox="1"/>
          <p:nvPr/>
        </p:nvSpPr>
        <p:spPr>
          <a:xfrm>
            <a:off x="1994337" y="1390590"/>
            <a:ext cx="1400175" cy="400110"/>
          </a:xfrm>
          <a:prstGeom prst="rect">
            <a:avLst/>
          </a:prstGeom>
          <a:noFill/>
        </p:spPr>
        <p:txBody>
          <a:bodyPr wrap="square" rtlCol="0">
            <a:spAutoFit/>
          </a:bodyPr>
          <a:lstStyle/>
          <a:p>
            <a:pPr algn="ctr"/>
            <a:r>
              <a:rPr lang="en-US" sz="2000" dirty="0">
                <a:latin typeface="Anybody" panose="020B0604020202020204" charset="0"/>
              </a:rPr>
              <a:t>.NET</a:t>
            </a:r>
          </a:p>
        </p:txBody>
      </p:sp>
      <p:sp>
        <p:nvSpPr>
          <p:cNvPr id="3" name="TextBox 2">
            <a:extLst>
              <a:ext uri="{FF2B5EF4-FFF2-40B4-BE49-F238E27FC236}">
                <a16:creationId xmlns:a16="http://schemas.microsoft.com/office/drawing/2014/main" id="{50026964-2FB0-674F-CFEB-C2BCB3C7A5ED}"/>
              </a:ext>
            </a:extLst>
          </p:cNvPr>
          <p:cNvSpPr txBox="1"/>
          <p:nvPr/>
        </p:nvSpPr>
        <p:spPr>
          <a:xfrm>
            <a:off x="5507868" y="1387541"/>
            <a:ext cx="1916266" cy="400110"/>
          </a:xfrm>
          <a:prstGeom prst="rect">
            <a:avLst/>
          </a:prstGeom>
          <a:noFill/>
        </p:spPr>
        <p:txBody>
          <a:bodyPr wrap="square" rtlCol="0">
            <a:spAutoFit/>
          </a:bodyPr>
          <a:lstStyle/>
          <a:p>
            <a:pPr algn="ctr"/>
            <a:r>
              <a:rPr lang="en-US" sz="2000" dirty="0">
                <a:latin typeface="Anybody" panose="020B0604020202020204" charset="0"/>
              </a:rPr>
              <a:t>SQL SERVER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Kết quả của phần mềm</a:t>
            </a:r>
            <a:endParaRPr dirty="0"/>
          </a:p>
        </p:txBody>
      </p:sp>
      <p:sp>
        <p:nvSpPr>
          <p:cNvPr id="489" name="Google Shape;489;p46"/>
          <p:cNvSpPr txBox="1">
            <a:spLocks noGrp="1"/>
          </p:cNvSpPr>
          <p:nvPr>
            <p:ph type="subTitle" idx="1"/>
          </p:nvPr>
        </p:nvSpPr>
        <p:spPr>
          <a:xfrm>
            <a:off x="573878" y="1878276"/>
            <a:ext cx="4830694" cy="222357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Ø"/>
            </a:pPr>
            <a:r>
              <a:rPr lang="vi-VN" b="1" dirty="0"/>
              <a:t>Đối với </a:t>
            </a:r>
            <a:r>
              <a:rPr lang="en-US" b="1" dirty="0" err="1"/>
              <a:t>Quản</a:t>
            </a:r>
            <a:r>
              <a:rPr lang="en-US" b="1" dirty="0"/>
              <a:t> </a:t>
            </a:r>
            <a:r>
              <a:rPr lang="en-US" b="1" dirty="0" err="1"/>
              <a:t>lí</a:t>
            </a:r>
            <a:r>
              <a:rPr lang="vi-VN" b="1" dirty="0"/>
              <a:t>:</a:t>
            </a:r>
          </a:p>
          <a:p>
            <a:pPr marL="285750" lvl="0" indent="-285750" algn="l" rtl="0">
              <a:spcBef>
                <a:spcPts val="0"/>
              </a:spcBef>
              <a:spcAft>
                <a:spcPts val="0"/>
              </a:spcAft>
              <a:buClr>
                <a:schemeClr val="dk1"/>
              </a:buClr>
              <a:buSzPts val="1100"/>
              <a:buFont typeface="Wingdings" panose="05000000000000000000" pitchFamily="2" charset="2"/>
              <a:buChar char="§"/>
            </a:pPr>
            <a:r>
              <a:rPr lang="vi-VN" dirty="0"/>
              <a:t>Đăng nhập</a:t>
            </a:r>
            <a:r>
              <a:rPr lang="en-US" dirty="0"/>
              <a:t>, </a:t>
            </a:r>
            <a:r>
              <a:rPr lang="en-US" dirty="0" err="1"/>
              <a:t>đăng</a:t>
            </a:r>
            <a:r>
              <a:rPr lang="en-US" dirty="0"/>
              <a:t> </a:t>
            </a:r>
            <a:r>
              <a:rPr lang="en-US" dirty="0" err="1"/>
              <a:t>xuất</a:t>
            </a:r>
            <a:r>
              <a:rPr lang="en-US" dirty="0"/>
              <a:t> </a:t>
            </a:r>
            <a:r>
              <a:rPr lang="en-US" dirty="0" err="1"/>
              <a:t>tài</a:t>
            </a:r>
            <a:r>
              <a:rPr lang="en-US" dirty="0"/>
              <a:t> </a:t>
            </a:r>
            <a:r>
              <a:rPr lang="en-US" dirty="0" err="1"/>
              <a:t>khoản</a:t>
            </a:r>
            <a:r>
              <a:rPr lang="vi-VN" dirty="0"/>
              <a:t>.</a:t>
            </a:r>
          </a:p>
          <a:p>
            <a:pPr marL="285750" lvl="0" indent="-285750" algn="l" rtl="0">
              <a:spcBef>
                <a:spcPts val="0"/>
              </a:spcBef>
              <a:spcAft>
                <a:spcPts val="0"/>
              </a:spcAft>
              <a:buClr>
                <a:schemeClr val="dk1"/>
              </a:buClr>
              <a:buSzPts val="1100"/>
              <a:buFont typeface="Wingdings" panose="05000000000000000000" pitchFamily="2" charset="2"/>
              <a:buChar char="§"/>
            </a:pPr>
            <a:r>
              <a:rPr lang="vi-VN" dirty="0"/>
              <a:t>Toàn quyền quản lý tất cả chức năng của phần mềm.</a:t>
            </a:r>
          </a:p>
          <a:p>
            <a:pPr marL="285750" lvl="0" indent="-285750" algn="l" rtl="0">
              <a:spcBef>
                <a:spcPts val="0"/>
              </a:spcBef>
              <a:spcAft>
                <a:spcPts val="0"/>
              </a:spcAft>
              <a:buClr>
                <a:schemeClr val="dk1"/>
              </a:buClr>
              <a:buSzPts val="1100"/>
              <a:buFont typeface="Wingdings" panose="05000000000000000000" pitchFamily="2" charset="2"/>
              <a:buChar char="Ø"/>
            </a:pPr>
            <a:r>
              <a:rPr lang="vi-VN" b="1" dirty="0"/>
              <a:t>Đối với </a:t>
            </a:r>
            <a:r>
              <a:rPr lang="en-US" b="1" dirty="0" err="1"/>
              <a:t>Nhân</a:t>
            </a:r>
            <a:r>
              <a:rPr lang="en-US" b="1" dirty="0"/>
              <a:t> </a:t>
            </a:r>
            <a:r>
              <a:rPr lang="en-US" b="1" dirty="0" err="1"/>
              <a:t>viên</a:t>
            </a:r>
            <a:r>
              <a:rPr lang="vi-VN" b="1" dirty="0"/>
              <a:t>:</a:t>
            </a:r>
          </a:p>
          <a:p>
            <a:pPr marL="285750" indent="-285750">
              <a:buSzPts val="1100"/>
              <a:buFont typeface="Wingdings" panose="05000000000000000000" pitchFamily="2" charset="2"/>
              <a:buChar char="§"/>
            </a:pPr>
            <a:r>
              <a:rPr lang="en-US" dirty="0" err="1"/>
              <a:t>Đăng</a:t>
            </a:r>
            <a:r>
              <a:rPr lang="en-US" dirty="0"/>
              <a:t> </a:t>
            </a:r>
            <a:r>
              <a:rPr lang="en-US" dirty="0" err="1"/>
              <a:t>nhập</a:t>
            </a:r>
            <a:r>
              <a:rPr lang="en-US" dirty="0"/>
              <a:t>, </a:t>
            </a:r>
            <a:r>
              <a:rPr lang="en-US" dirty="0" err="1"/>
              <a:t>đăng</a:t>
            </a:r>
            <a:r>
              <a:rPr lang="en-US" dirty="0"/>
              <a:t> </a:t>
            </a:r>
            <a:r>
              <a:rPr lang="en-US" dirty="0" err="1"/>
              <a:t>xuất</a:t>
            </a:r>
            <a:r>
              <a:rPr lang="en-US" dirty="0"/>
              <a:t> </a:t>
            </a:r>
            <a:r>
              <a:rPr lang="en-US" dirty="0" err="1"/>
              <a:t>tài</a:t>
            </a:r>
            <a:r>
              <a:rPr lang="en-US" dirty="0"/>
              <a:t> </a:t>
            </a:r>
            <a:r>
              <a:rPr lang="en-US" dirty="0" err="1"/>
              <a:t>khoản</a:t>
            </a:r>
            <a:r>
              <a:rPr lang="vi-VN" dirty="0"/>
              <a:t>.</a:t>
            </a:r>
          </a:p>
          <a:p>
            <a:pPr marL="285750" indent="-285750">
              <a:buSzPts val="1100"/>
              <a:buFont typeface="Wingdings" panose="05000000000000000000" pitchFamily="2" charset="2"/>
              <a:buChar char="§"/>
            </a:pPr>
            <a:r>
              <a:rPr lang="en-US" dirty="0" err="1"/>
              <a:t>Xem</a:t>
            </a:r>
            <a:r>
              <a:rPr lang="en-US" dirty="0"/>
              <a:t> </a:t>
            </a:r>
            <a:r>
              <a:rPr lang="en-US" dirty="0" err="1"/>
              <a:t>sửa</a:t>
            </a:r>
            <a:r>
              <a:rPr lang="en-US" dirty="0"/>
              <a:t> </a:t>
            </a:r>
            <a:r>
              <a:rPr lang="en-US" dirty="0" err="1"/>
              <a:t>và</a:t>
            </a:r>
            <a:r>
              <a:rPr lang="en-US" dirty="0"/>
              <a:t> in </a:t>
            </a:r>
            <a:r>
              <a:rPr lang="en-US" dirty="0" err="1"/>
              <a:t>hóa</a:t>
            </a:r>
            <a:r>
              <a:rPr lang="en-US" dirty="0"/>
              <a:t> </a:t>
            </a:r>
            <a:r>
              <a:rPr lang="en-US" dirty="0" err="1"/>
              <a:t>đơn</a:t>
            </a:r>
            <a:r>
              <a:rPr lang="vi-VN" dirty="0"/>
              <a:t>.</a:t>
            </a:r>
          </a:p>
          <a:p>
            <a:pPr marL="285750" indent="-285750">
              <a:buSzPts val="1100"/>
              <a:buFont typeface="Wingdings" panose="05000000000000000000" pitchFamily="2" charset="2"/>
              <a:buChar char="§"/>
            </a:pPr>
            <a:r>
              <a:rPr lang="en-US" dirty="0" err="1"/>
              <a:t>Tra</a:t>
            </a:r>
            <a:r>
              <a:rPr lang="en-US" dirty="0"/>
              <a:t> </a:t>
            </a:r>
            <a:r>
              <a:rPr lang="en-US" dirty="0" err="1"/>
              <a:t>cứu</a:t>
            </a:r>
            <a:r>
              <a:rPr lang="en-US" dirty="0"/>
              <a:t> </a:t>
            </a:r>
            <a:r>
              <a:rPr lang="en-US" dirty="0" err="1"/>
              <a:t>các</a:t>
            </a:r>
            <a:r>
              <a:rPr lang="en-US" dirty="0"/>
              <a:t> </a:t>
            </a:r>
            <a:r>
              <a:rPr lang="en-US" dirty="0" err="1"/>
              <a:t>thông</a:t>
            </a:r>
            <a:r>
              <a:rPr lang="en-US" dirty="0"/>
              <a:t> tin </a:t>
            </a:r>
            <a:r>
              <a:rPr lang="en-US" dirty="0" err="1"/>
              <a:t>liên</a:t>
            </a:r>
            <a:r>
              <a:rPr lang="en-US" dirty="0"/>
              <a:t> </a:t>
            </a:r>
            <a:r>
              <a:rPr lang="en-US" dirty="0" err="1"/>
              <a:t>quan</a:t>
            </a:r>
            <a:r>
              <a:rPr lang="en-US" dirty="0"/>
              <a:t> </a:t>
            </a:r>
            <a:r>
              <a:rPr lang="en-US" dirty="0" err="1"/>
              <a:t>đến</a:t>
            </a:r>
            <a:r>
              <a:rPr lang="en-US" dirty="0"/>
              <a:t> </a:t>
            </a:r>
            <a:r>
              <a:rPr lang="en-US" dirty="0" err="1"/>
              <a:t>hàng</a:t>
            </a:r>
            <a:r>
              <a:rPr lang="en-US" dirty="0"/>
              <a:t> </a:t>
            </a:r>
            <a:r>
              <a:rPr lang="en-US" dirty="0" err="1"/>
              <a:t>hóa</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hóa</a:t>
            </a:r>
            <a:r>
              <a:rPr lang="en-US" dirty="0"/>
              <a:t> </a:t>
            </a:r>
            <a:r>
              <a:rPr lang="en-US" dirty="0" err="1"/>
              <a:t>đơn</a:t>
            </a:r>
            <a:r>
              <a:rPr lang="vi-VN" dirty="0"/>
              <a:t>.</a:t>
            </a:r>
          </a:p>
          <a:p>
            <a:pPr marL="285750" indent="-285750">
              <a:buSzPts val="1100"/>
              <a:buFont typeface="Wingdings" panose="05000000000000000000" pitchFamily="2" charset="2"/>
              <a:buChar char="§"/>
            </a:pPr>
            <a:r>
              <a:rPr lang="en-US" dirty="0" err="1"/>
              <a:t>Quản</a:t>
            </a:r>
            <a:r>
              <a:rPr lang="en-US" dirty="0"/>
              <a:t> </a:t>
            </a:r>
            <a:r>
              <a:rPr lang="en-US" dirty="0" err="1"/>
              <a:t>lí</a:t>
            </a:r>
            <a:r>
              <a:rPr lang="en-US" dirty="0"/>
              <a:t> </a:t>
            </a:r>
            <a:r>
              <a:rPr lang="en-US" dirty="0" err="1"/>
              <a:t>thông</a:t>
            </a:r>
            <a:r>
              <a:rPr lang="en-US" dirty="0"/>
              <a:t> tin </a:t>
            </a:r>
            <a:r>
              <a:rPr lang="en-US" dirty="0" err="1"/>
              <a:t>khách</a:t>
            </a:r>
            <a:r>
              <a:rPr lang="en-US" dirty="0"/>
              <a:t> </a:t>
            </a:r>
            <a:r>
              <a:rPr lang="en-US" dirty="0" err="1"/>
              <a:t>hàng</a:t>
            </a:r>
            <a:r>
              <a:rPr lang="vi-VN" dirty="0"/>
              <a:t>.</a:t>
            </a:r>
          </a:p>
        </p:txBody>
      </p:sp>
      <p:grpSp>
        <p:nvGrpSpPr>
          <p:cNvPr id="490" name="Google Shape;490;p46"/>
          <p:cNvGrpSpPr/>
          <p:nvPr/>
        </p:nvGrpSpPr>
        <p:grpSpPr>
          <a:xfrm>
            <a:off x="6076097" y="1635708"/>
            <a:ext cx="3620353" cy="2920656"/>
            <a:chOff x="6076097" y="1635708"/>
            <a:chExt cx="3620353" cy="2920656"/>
          </a:xfrm>
        </p:grpSpPr>
        <p:pic>
          <p:nvPicPr>
            <p:cNvPr id="491" name="Google Shape;491;p46"/>
            <p:cNvPicPr preferRelativeResize="0"/>
            <p:nvPr/>
          </p:nvPicPr>
          <p:blipFill>
            <a:blip r:embed="rId3">
              <a:alphaModFix/>
            </a:blip>
            <a:stretch>
              <a:fillRect/>
            </a:stretch>
          </p:blipFill>
          <p:spPr>
            <a:xfrm rot="-2501467" flipH="1">
              <a:off x="6219833" y="3307749"/>
              <a:ext cx="1309749" cy="930932"/>
            </a:xfrm>
            <a:prstGeom prst="rect">
              <a:avLst/>
            </a:prstGeom>
            <a:noFill/>
            <a:ln>
              <a:noFill/>
            </a:ln>
          </p:spPr>
        </p:pic>
        <p:sp>
          <p:nvSpPr>
            <p:cNvPr id="492" name="Google Shape;492;p46"/>
            <p:cNvSpPr/>
            <p:nvPr/>
          </p:nvSpPr>
          <p:spPr>
            <a:xfrm>
              <a:off x="7286625" y="1635708"/>
              <a:ext cx="2409825" cy="2269550"/>
            </a:xfrm>
            <a:custGeom>
              <a:avLst/>
              <a:gdLst/>
              <a:ahLst/>
              <a:cxnLst/>
              <a:rect l="l" t="t" r="r" b="b"/>
              <a:pathLst>
                <a:path w="96393" h="90782" extrusionOk="0">
                  <a:moveTo>
                    <a:pt x="96393" y="2771"/>
                  </a:moveTo>
                  <a:cubicBezTo>
                    <a:pt x="79347" y="-2474"/>
                    <a:pt x="48903" y="-1196"/>
                    <a:pt x="44577" y="16106"/>
                  </a:cubicBezTo>
                  <a:cubicBezTo>
                    <a:pt x="43164" y="21759"/>
                    <a:pt x="44534" y="35868"/>
                    <a:pt x="49530" y="32870"/>
                  </a:cubicBezTo>
                  <a:cubicBezTo>
                    <a:pt x="51410" y="31742"/>
                    <a:pt x="51487" y="28429"/>
                    <a:pt x="50673" y="26393"/>
                  </a:cubicBezTo>
                  <a:cubicBezTo>
                    <a:pt x="49912" y="24492"/>
                    <a:pt x="46478" y="24870"/>
                    <a:pt x="44577" y="25631"/>
                  </a:cubicBezTo>
                  <a:cubicBezTo>
                    <a:pt x="39619" y="27614"/>
                    <a:pt x="40923" y="35837"/>
                    <a:pt x="37719" y="40109"/>
                  </a:cubicBezTo>
                  <a:cubicBezTo>
                    <a:pt x="33589" y="45616"/>
                    <a:pt x="27867" y="50505"/>
                    <a:pt x="21336" y="52682"/>
                  </a:cubicBezTo>
                  <a:cubicBezTo>
                    <a:pt x="18442" y="53647"/>
                    <a:pt x="14349" y="54458"/>
                    <a:pt x="12192" y="52301"/>
                  </a:cubicBezTo>
                  <a:cubicBezTo>
                    <a:pt x="10845" y="50954"/>
                    <a:pt x="14874" y="48636"/>
                    <a:pt x="16764" y="48872"/>
                  </a:cubicBezTo>
                  <a:cubicBezTo>
                    <a:pt x="19275" y="49186"/>
                    <a:pt x="19546" y="53630"/>
                    <a:pt x="19050" y="56111"/>
                  </a:cubicBezTo>
                  <a:cubicBezTo>
                    <a:pt x="16464" y="69042"/>
                    <a:pt x="9324" y="81458"/>
                    <a:pt x="0" y="90782"/>
                  </a:cubicBezTo>
                </a:path>
              </a:pathLst>
            </a:custGeom>
            <a:noFill/>
            <a:ln w="9525" cap="flat" cmpd="sng">
              <a:solidFill>
                <a:schemeClr val="lt1"/>
              </a:solidFill>
              <a:prstDash val="dot"/>
              <a:round/>
              <a:headEnd type="none" w="med" len="med"/>
              <a:tailEnd type="none" w="med" len="med"/>
            </a:ln>
          </p:spPr>
          <p:txBody>
            <a:bodyPr/>
            <a:lstStyle/>
            <a:p>
              <a:endParaRPr lang="en-US"/>
            </a:p>
          </p:txBody>
        </p:sp>
      </p:grpSp>
      <p:pic>
        <p:nvPicPr>
          <p:cNvPr id="2" name="Picture 1">
            <a:extLst>
              <a:ext uri="{FF2B5EF4-FFF2-40B4-BE49-F238E27FC236}">
                <a16:creationId xmlns:a16="http://schemas.microsoft.com/office/drawing/2014/main" id="{6EDB5B77-11A8-67F3-616D-FB4073BA5EE2}"/>
              </a:ext>
            </a:extLst>
          </p:cNvPr>
          <p:cNvPicPr>
            <a:picLocks noChangeAspect="1"/>
          </p:cNvPicPr>
          <p:nvPr/>
        </p:nvPicPr>
        <p:blipFill>
          <a:blip r:embed="rId4"/>
          <a:stretch>
            <a:fillRect/>
          </a:stretch>
        </p:blipFill>
        <p:spPr>
          <a:xfrm>
            <a:off x="5755826" y="1276618"/>
            <a:ext cx="2868829" cy="3421857"/>
          </a:xfrm>
          <a:prstGeom prst="rect">
            <a:avLst/>
          </a:prstGeom>
        </p:spPr>
      </p:pic>
      <p:sp>
        <p:nvSpPr>
          <p:cNvPr id="4" name="TextBox 3">
            <a:extLst>
              <a:ext uri="{FF2B5EF4-FFF2-40B4-BE49-F238E27FC236}">
                <a16:creationId xmlns:a16="http://schemas.microsoft.com/office/drawing/2014/main" id="{D7137E06-757F-F944-8925-EA9E26E9338B}"/>
              </a:ext>
            </a:extLst>
          </p:cNvPr>
          <p:cNvSpPr txBox="1"/>
          <p:nvPr/>
        </p:nvSpPr>
        <p:spPr>
          <a:xfrm>
            <a:off x="6604001" y="4749788"/>
            <a:ext cx="157700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a:t>
            </a:r>
            <a:r>
              <a:rPr lang="en-US" dirty="0" err="1">
                <a:latin typeface="Roboto" panose="02000000000000000000" pitchFamily="2" charset="0"/>
                <a:ea typeface="Roboto" panose="02000000000000000000" pitchFamily="2" charset="0"/>
                <a:cs typeface="Roboto" panose="02000000000000000000" pitchFamily="2" charset="0"/>
              </a:rPr>
              <a:t>đăng</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nhập</a:t>
            </a: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8676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Chức năng chính</a:t>
            </a:r>
            <a:endParaRPr dirty="0"/>
          </a:p>
        </p:txBody>
      </p:sp>
      <p:sp>
        <p:nvSpPr>
          <p:cNvPr id="489" name="Google Shape;489;p46"/>
          <p:cNvSpPr txBox="1">
            <a:spLocks noGrp="1"/>
          </p:cNvSpPr>
          <p:nvPr>
            <p:ph type="subTitle" idx="1"/>
          </p:nvPr>
        </p:nvSpPr>
        <p:spPr>
          <a:xfrm>
            <a:off x="831487" y="1153488"/>
            <a:ext cx="7481025" cy="2836524"/>
          </a:xfrm>
          <a:prstGeom prst="rect">
            <a:avLst/>
          </a:prstGeom>
        </p:spPr>
        <p:txBody>
          <a:bodyPr spcFirstLastPara="1" wrap="square" lIns="91425" tIns="91425" rIns="91425" bIns="91425" anchor="t" anchorCtr="0">
            <a:noAutofit/>
          </a:bodyPr>
          <a:lstStyle/>
          <a:p>
            <a:pPr algn="just">
              <a:spcBef>
                <a:spcPct val="0"/>
              </a:spcBef>
              <a:buClrTx/>
            </a:pPr>
            <a:r>
              <a:rPr lang="en-US" altLang="en-US" b="1" dirty="0" err="1">
                <a:solidFill>
                  <a:srgbClr val="000000"/>
                </a:solidFill>
              </a:rPr>
              <a:t>Đăng</a:t>
            </a:r>
            <a:r>
              <a:rPr lang="en-US" altLang="en-US" b="1" dirty="0">
                <a:solidFill>
                  <a:srgbClr val="000000"/>
                </a:solidFill>
              </a:rPr>
              <a:t> </a:t>
            </a:r>
            <a:r>
              <a:rPr lang="en-US" altLang="en-US" b="1" dirty="0" err="1">
                <a:solidFill>
                  <a:srgbClr val="000000"/>
                </a:solidFill>
              </a:rPr>
              <a:t>nhập</a:t>
            </a:r>
            <a:r>
              <a:rPr lang="en-US" altLang="en-US" b="1" dirty="0">
                <a:solidFill>
                  <a:srgbClr val="000000"/>
                </a:solidFill>
              </a:rPr>
              <a:t> &amp; </a:t>
            </a:r>
            <a:r>
              <a:rPr lang="en-US" altLang="en-US" b="1" dirty="0" err="1">
                <a:solidFill>
                  <a:srgbClr val="000000"/>
                </a:solidFill>
              </a:rPr>
              <a:t>Đăng</a:t>
            </a:r>
            <a:r>
              <a:rPr lang="en-US" altLang="en-US" b="1" dirty="0">
                <a:solidFill>
                  <a:srgbClr val="000000"/>
                </a:solidFill>
              </a:rPr>
              <a:t> </a:t>
            </a:r>
            <a:r>
              <a:rPr lang="en-US" altLang="en-US" b="1" dirty="0" err="1">
                <a:solidFill>
                  <a:srgbClr val="000000"/>
                </a:solidFill>
              </a:rPr>
              <a:t>xuất</a:t>
            </a:r>
            <a:r>
              <a:rPr lang="en-US" altLang="en-US" b="1" dirty="0">
                <a:solidFill>
                  <a:srgbClr val="000000"/>
                </a:solidFill>
              </a:rPr>
              <a:t>: </a:t>
            </a:r>
            <a:r>
              <a:rPr lang="en-US" altLang="en-US" dirty="0" err="1">
                <a:solidFill>
                  <a:srgbClr val="000000"/>
                </a:solidFill>
              </a:rPr>
              <a:t>Bằng</a:t>
            </a:r>
            <a:r>
              <a:rPr lang="en-US" altLang="en-US" dirty="0">
                <a:solidFill>
                  <a:srgbClr val="000000"/>
                </a:solidFill>
              </a:rPr>
              <a:t> </a:t>
            </a:r>
            <a:r>
              <a:rPr lang="en-US" altLang="en-US" dirty="0" err="1">
                <a:solidFill>
                  <a:srgbClr val="000000"/>
                </a:solidFill>
              </a:rPr>
              <a:t>tài</a:t>
            </a:r>
            <a:r>
              <a:rPr lang="en-US" altLang="en-US" dirty="0">
                <a:solidFill>
                  <a:srgbClr val="000000"/>
                </a:solidFill>
              </a:rPr>
              <a:t> </a:t>
            </a:r>
            <a:r>
              <a:rPr lang="en-US" altLang="en-US" dirty="0" err="1">
                <a:solidFill>
                  <a:srgbClr val="000000"/>
                </a:solidFill>
              </a:rPr>
              <a:t>khoản</a:t>
            </a:r>
            <a:r>
              <a:rPr lang="en-US" altLang="en-US" dirty="0">
                <a:solidFill>
                  <a:srgbClr val="000000"/>
                </a:solidFill>
              </a:rPr>
              <a:t> </a:t>
            </a:r>
            <a:r>
              <a:rPr lang="en-US" altLang="en-US" dirty="0" err="1">
                <a:solidFill>
                  <a:srgbClr val="000000"/>
                </a:solidFill>
              </a:rPr>
              <a:t>trong</a:t>
            </a:r>
            <a:r>
              <a:rPr lang="en-US" altLang="en-US" dirty="0">
                <a:solidFill>
                  <a:srgbClr val="000000"/>
                </a:solidFill>
              </a:rPr>
              <a:t> </a:t>
            </a:r>
            <a:r>
              <a:rPr lang="en-US" altLang="en-US" dirty="0" err="1">
                <a:solidFill>
                  <a:srgbClr val="000000"/>
                </a:solidFill>
              </a:rPr>
              <a:t>bảng</a:t>
            </a:r>
            <a:r>
              <a:rPr lang="en-US" altLang="en-US" dirty="0">
                <a:solidFill>
                  <a:srgbClr val="000000"/>
                </a:solidFill>
              </a:rPr>
              <a:t> NHANVIEN</a:t>
            </a:r>
          </a:p>
          <a:p>
            <a:pPr algn="just">
              <a:spcBef>
                <a:spcPct val="0"/>
              </a:spcBef>
              <a:buClrTx/>
            </a:pPr>
            <a:r>
              <a:rPr lang="en-US" altLang="en-US" b="1" dirty="0" err="1">
                <a:solidFill>
                  <a:srgbClr val="000000"/>
                </a:solidFill>
              </a:rPr>
              <a:t>Phân</a:t>
            </a:r>
            <a:r>
              <a:rPr lang="en-US" altLang="en-US" b="1" dirty="0">
                <a:solidFill>
                  <a:srgbClr val="000000"/>
                </a:solidFill>
              </a:rPr>
              <a:t> </a:t>
            </a:r>
            <a:r>
              <a:rPr lang="en-US" altLang="en-US" b="1" dirty="0" err="1">
                <a:solidFill>
                  <a:srgbClr val="000000"/>
                </a:solidFill>
              </a:rPr>
              <a:t>quyền</a:t>
            </a:r>
            <a:r>
              <a:rPr lang="en-US" altLang="en-US" b="1" dirty="0">
                <a:solidFill>
                  <a:srgbClr val="000000"/>
                </a:solidFill>
              </a:rPr>
              <a:t>:</a:t>
            </a:r>
            <a:r>
              <a:rPr lang="en-US" altLang="en-US" dirty="0">
                <a:solidFill>
                  <a:srgbClr val="000000"/>
                </a:solidFill>
              </a:rPr>
              <a:t> </a:t>
            </a:r>
            <a:r>
              <a:rPr lang="en-US" altLang="en-US" dirty="0" err="1">
                <a:solidFill>
                  <a:srgbClr val="000000"/>
                </a:solidFill>
              </a:rPr>
              <a:t>Quản</a:t>
            </a:r>
            <a:r>
              <a:rPr lang="en-US" altLang="en-US" dirty="0">
                <a:solidFill>
                  <a:srgbClr val="000000"/>
                </a:solidFill>
              </a:rPr>
              <a:t> </a:t>
            </a:r>
            <a:r>
              <a:rPr lang="en-US" altLang="en-US" dirty="0" err="1">
                <a:solidFill>
                  <a:srgbClr val="000000"/>
                </a:solidFill>
              </a:rPr>
              <a:t>lí</a:t>
            </a:r>
            <a:r>
              <a:rPr lang="en-US" altLang="en-US" dirty="0">
                <a:solidFill>
                  <a:srgbClr val="000000"/>
                </a:solidFill>
              </a:rPr>
              <a:t> </a:t>
            </a:r>
            <a:r>
              <a:rPr lang="en-US" altLang="en-US" dirty="0" err="1">
                <a:solidFill>
                  <a:srgbClr val="000000"/>
                </a:solidFill>
              </a:rPr>
              <a:t>và</a:t>
            </a:r>
            <a:r>
              <a:rPr lang="en-US" altLang="en-US" dirty="0">
                <a:solidFill>
                  <a:srgbClr val="000000"/>
                </a:solidFill>
              </a:rPr>
              <a:t> </a:t>
            </a:r>
            <a:r>
              <a:rPr lang="en-US" altLang="en-US" dirty="0" err="1">
                <a:solidFill>
                  <a:srgbClr val="000000"/>
                </a:solidFill>
              </a:rPr>
              <a:t>nhân</a:t>
            </a:r>
            <a:r>
              <a:rPr lang="en-US" altLang="en-US" dirty="0">
                <a:solidFill>
                  <a:srgbClr val="000000"/>
                </a:solidFill>
              </a:rPr>
              <a:t> </a:t>
            </a:r>
            <a:r>
              <a:rPr lang="en-US" altLang="en-US" dirty="0" err="1">
                <a:solidFill>
                  <a:srgbClr val="000000"/>
                </a:solidFill>
              </a:rPr>
              <a:t>viên</a:t>
            </a:r>
            <a:endParaRPr lang="en-US" altLang="en-US" sz="1400" b="1" dirty="0">
              <a:solidFill>
                <a:srgbClr val="000000"/>
              </a:solidFill>
            </a:endParaRPr>
          </a:p>
          <a:p>
            <a:pPr algn="just">
              <a:spcBef>
                <a:spcPct val="0"/>
              </a:spcBef>
              <a:buClrTx/>
            </a:pPr>
            <a:r>
              <a:rPr lang="en-US" altLang="en-US" sz="1400" b="1" dirty="0" err="1">
                <a:solidFill>
                  <a:srgbClr val="000000"/>
                </a:solidFill>
              </a:rPr>
              <a:t>Quản</a:t>
            </a:r>
            <a:r>
              <a:rPr lang="en-US" altLang="en-US" sz="1400" b="1" dirty="0">
                <a:solidFill>
                  <a:srgbClr val="000000"/>
                </a:solidFill>
              </a:rPr>
              <a:t> </a:t>
            </a:r>
            <a:r>
              <a:rPr lang="en-US" altLang="en-US" sz="1400" b="1" dirty="0" err="1">
                <a:solidFill>
                  <a:srgbClr val="000000"/>
                </a:solidFill>
              </a:rPr>
              <a:t>lý</a:t>
            </a:r>
            <a:r>
              <a:rPr lang="en-US" altLang="en-US" sz="1400" b="1" dirty="0">
                <a:solidFill>
                  <a:srgbClr val="000000"/>
                </a:solidFill>
              </a:rPr>
              <a:t> </a:t>
            </a:r>
            <a:r>
              <a:rPr lang="en-US" altLang="en-US" b="1" dirty="0" err="1">
                <a:solidFill>
                  <a:srgbClr val="000000"/>
                </a:solidFill>
              </a:rPr>
              <a:t>hàng</a:t>
            </a:r>
            <a:r>
              <a:rPr lang="en-US" altLang="en-US" b="1" dirty="0">
                <a:solidFill>
                  <a:srgbClr val="000000"/>
                </a:solidFill>
              </a:rPr>
              <a:t> </a:t>
            </a:r>
            <a:r>
              <a:rPr lang="en-US" altLang="en-US" b="1" dirty="0" err="1">
                <a:solidFill>
                  <a:srgbClr val="000000"/>
                </a:solidFill>
              </a:rPr>
              <a:t>hóa</a:t>
            </a:r>
            <a:r>
              <a:rPr lang="en-US" altLang="en-US" b="1" dirty="0">
                <a:solidFill>
                  <a:srgbClr val="000000"/>
                </a:solidFill>
              </a:rPr>
              <a:t>: </a:t>
            </a:r>
            <a:r>
              <a:rPr lang="en-US" altLang="en-US" sz="1400" dirty="0" err="1">
                <a:solidFill>
                  <a:srgbClr val="000000"/>
                </a:solidFill>
              </a:rPr>
              <a:t>Chức</a:t>
            </a:r>
            <a:r>
              <a:rPr lang="en-US" altLang="en-US" sz="1400" dirty="0">
                <a:solidFill>
                  <a:srgbClr val="000000"/>
                </a:solidFill>
              </a:rPr>
              <a:t> </a:t>
            </a:r>
            <a:r>
              <a:rPr lang="en-US" altLang="en-US" sz="1400" dirty="0" err="1">
                <a:solidFill>
                  <a:srgbClr val="000000"/>
                </a:solidFill>
              </a:rPr>
              <a:t>năng</a:t>
            </a:r>
            <a:r>
              <a:rPr lang="en-US" altLang="en-US" sz="1400" dirty="0">
                <a:solidFill>
                  <a:srgbClr val="000000"/>
                </a:solidFill>
              </a:rPr>
              <a:t> </a:t>
            </a:r>
            <a:r>
              <a:rPr lang="en-US" altLang="en-US" sz="1400" dirty="0" err="1">
                <a:solidFill>
                  <a:srgbClr val="000000"/>
                </a:solidFill>
              </a:rPr>
              <a:t>này</a:t>
            </a:r>
            <a:r>
              <a:rPr lang="en-US" altLang="en-US" sz="1400" dirty="0">
                <a:solidFill>
                  <a:srgbClr val="000000"/>
                </a:solidFill>
              </a:rPr>
              <a:t> </a:t>
            </a:r>
            <a:r>
              <a:rPr lang="en-US" altLang="en-US" sz="1400" dirty="0" err="1">
                <a:solidFill>
                  <a:srgbClr val="000000"/>
                </a:solidFill>
              </a:rPr>
              <a:t>quản</a:t>
            </a:r>
            <a:r>
              <a:rPr lang="en-US" altLang="en-US" sz="1400" dirty="0">
                <a:solidFill>
                  <a:srgbClr val="000000"/>
                </a:solidFill>
              </a:rPr>
              <a:t> </a:t>
            </a:r>
            <a:r>
              <a:rPr lang="en-US" altLang="en-US" sz="1400" dirty="0" err="1">
                <a:solidFill>
                  <a:srgbClr val="000000"/>
                </a:solidFill>
              </a:rPr>
              <a:t>lý</a:t>
            </a:r>
            <a:r>
              <a:rPr lang="en-US" altLang="en-US" sz="1400" dirty="0">
                <a:solidFill>
                  <a:srgbClr val="000000"/>
                </a:solidFill>
              </a:rPr>
              <a:t> </a:t>
            </a:r>
            <a:r>
              <a:rPr lang="en-US" altLang="en-US" sz="1400" dirty="0" err="1">
                <a:solidFill>
                  <a:srgbClr val="000000"/>
                </a:solidFill>
              </a:rPr>
              <a:t>thông</a:t>
            </a:r>
            <a:r>
              <a:rPr lang="en-US" altLang="en-US" sz="1400" dirty="0">
                <a:solidFill>
                  <a:srgbClr val="000000"/>
                </a:solidFill>
              </a:rPr>
              <a:t> tin </a:t>
            </a:r>
            <a:r>
              <a:rPr lang="en-US" altLang="en-US" sz="1400" dirty="0" err="1">
                <a:solidFill>
                  <a:srgbClr val="000000"/>
                </a:solidFill>
              </a:rPr>
              <a:t>về</a:t>
            </a:r>
            <a:r>
              <a:rPr lang="en-US" altLang="en-US" sz="1400" dirty="0">
                <a:solidFill>
                  <a:srgbClr val="000000"/>
                </a:solidFill>
              </a:rPr>
              <a:t> </a:t>
            </a:r>
            <a:r>
              <a:rPr lang="en-US" altLang="en-US" sz="1400" dirty="0" err="1">
                <a:solidFill>
                  <a:srgbClr val="000000"/>
                </a:solidFill>
              </a:rPr>
              <a:t>số</a:t>
            </a:r>
            <a:r>
              <a:rPr lang="en-US" altLang="en-US" sz="1400" dirty="0">
                <a:solidFill>
                  <a:srgbClr val="000000"/>
                </a:solidFill>
              </a:rPr>
              <a:t> </a:t>
            </a:r>
            <a:r>
              <a:rPr lang="en-US" altLang="en-US" sz="1400" dirty="0" err="1">
                <a:solidFill>
                  <a:srgbClr val="000000"/>
                </a:solidFill>
              </a:rPr>
              <a:t>lượng</a:t>
            </a:r>
            <a:r>
              <a:rPr lang="en-US" altLang="en-US" sz="1400" dirty="0">
                <a:solidFill>
                  <a:srgbClr val="000000"/>
                </a:solidFill>
              </a:rPr>
              <a:t> </a:t>
            </a:r>
            <a:r>
              <a:rPr lang="en-US" altLang="en-US" sz="1400" dirty="0" err="1">
                <a:solidFill>
                  <a:srgbClr val="000000"/>
                </a:solidFill>
              </a:rPr>
              <a:t>hàng</a:t>
            </a:r>
            <a:r>
              <a:rPr lang="en-US" altLang="en-US" sz="1400" dirty="0">
                <a:solidFill>
                  <a:srgbClr val="000000"/>
                </a:solidFill>
              </a:rPr>
              <a:t> </a:t>
            </a:r>
            <a:r>
              <a:rPr lang="en-US" altLang="en-US" sz="1400" dirty="0" err="1">
                <a:solidFill>
                  <a:srgbClr val="000000"/>
                </a:solidFill>
              </a:rPr>
              <a:t>hóa</a:t>
            </a:r>
            <a:r>
              <a:rPr lang="en-US" altLang="en-US" sz="1400" dirty="0">
                <a:solidFill>
                  <a:srgbClr val="000000"/>
                </a:solidFill>
              </a:rPr>
              <a:t> </a:t>
            </a:r>
            <a:r>
              <a:rPr lang="en-US" altLang="en-US" sz="1400" dirty="0" err="1">
                <a:solidFill>
                  <a:srgbClr val="000000"/>
                </a:solidFill>
              </a:rPr>
              <a:t>còn</a:t>
            </a:r>
            <a:r>
              <a:rPr lang="en-US" altLang="en-US" sz="1400" dirty="0">
                <a:solidFill>
                  <a:srgbClr val="000000"/>
                </a:solidFill>
              </a:rPr>
              <a:t> </a:t>
            </a:r>
            <a:r>
              <a:rPr lang="en-US" altLang="en-US" sz="1400" dirty="0" err="1">
                <a:solidFill>
                  <a:srgbClr val="000000"/>
                </a:solidFill>
              </a:rPr>
              <a:t>trong</a:t>
            </a:r>
            <a:r>
              <a:rPr lang="en-US" altLang="en-US" sz="1400" dirty="0">
                <a:solidFill>
                  <a:srgbClr val="000000"/>
                </a:solidFill>
              </a:rPr>
              <a:t> </a:t>
            </a:r>
            <a:r>
              <a:rPr lang="en-US" altLang="en-US" sz="1400" dirty="0" err="1">
                <a:solidFill>
                  <a:srgbClr val="000000"/>
                </a:solidFill>
              </a:rPr>
              <a:t>kho</a:t>
            </a:r>
            <a:r>
              <a:rPr lang="en-US" altLang="en-US" sz="1400" dirty="0">
                <a:solidFill>
                  <a:srgbClr val="000000"/>
                </a:solidFill>
              </a:rPr>
              <a:t> </a:t>
            </a:r>
            <a:r>
              <a:rPr lang="en-US" altLang="en-US" sz="1400" dirty="0" err="1">
                <a:solidFill>
                  <a:srgbClr val="000000"/>
                </a:solidFill>
              </a:rPr>
              <a:t>hoặc</a:t>
            </a:r>
            <a:r>
              <a:rPr lang="en-US" altLang="en-US" sz="1400" dirty="0">
                <a:solidFill>
                  <a:srgbClr val="000000"/>
                </a:solidFill>
              </a:rPr>
              <a:t> </a:t>
            </a:r>
            <a:r>
              <a:rPr lang="en-US" altLang="en-US" sz="1400" dirty="0" err="1">
                <a:solidFill>
                  <a:srgbClr val="000000"/>
                </a:solidFill>
              </a:rPr>
              <a:t>để</a:t>
            </a:r>
            <a:r>
              <a:rPr lang="en-US" altLang="en-US" sz="1400" dirty="0">
                <a:solidFill>
                  <a:srgbClr val="000000"/>
                </a:solidFill>
              </a:rPr>
              <a:t> </a:t>
            </a:r>
            <a:r>
              <a:rPr lang="en-US" altLang="en-US" sz="1400" dirty="0" err="1">
                <a:solidFill>
                  <a:srgbClr val="000000"/>
                </a:solidFill>
              </a:rPr>
              <a:t>điều</a:t>
            </a:r>
            <a:r>
              <a:rPr lang="en-US" altLang="en-US" sz="1400" dirty="0">
                <a:solidFill>
                  <a:srgbClr val="000000"/>
                </a:solidFill>
              </a:rPr>
              <a:t> </a:t>
            </a:r>
            <a:r>
              <a:rPr lang="en-US" altLang="en-US" sz="1400" dirty="0" err="1">
                <a:solidFill>
                  <a:srgbClr val="000000"/>
                </a:solidFill>
              </a:rPr>
              <a:t>chỉnh</a:t>
            </a:r>
            <a:r>
              <a:rPr lang="en-US" altLang="en-US" sz="1400" dirty="0">
                <a:solidFill>
                  <a:srgbClr val="000000"/>
                </a:solidFill>
              </a:rPr>
              <a:t> </a:t>
            </a:r>
            <a:r>
              <a:rPr lang="en-US" altLang="en-US" sz="1400" dirty="0" err="1">
                <a:solidFill>
                  <a:srgbClr val="000000"/>
                </a:solidFill>
              </a:rPr>
              <a:t>giá</a:t>
            </a:r>
            <a:r>
              <a:rPr lang="en-US" altLang="en-US" sz="1400" dirty="0">
                <a:solidFill>
                  <a:srgbClr val="000000"/>
                </a:solidFill>
              </a:rPr>
              <a:t> </a:t>
            </a:r>
            <a:r>
              <a:rPr lang="en-US" altLang="en-US" sz="1400" dirty="0" err="1">
                <a:solidFill>
                  <a:srgbClr val="000000"/>
                </a:solidFill>
              </a:rPr>
              <a:t>bán</a:t>
            </a:r>
            <a:endParaRPr lang="en-US" altLang="en-US" sz="1400" dirty="0">
              <a:solidFill>
                <a:srgbClr val="000000"/>
              </a:solidFill>
            </a:endParaRPr>
          </a:p>
          <a:p>
            <a:pPr algn="just">
              <a:spcBef>
                <a:spcPct val="0"/>
              </a:spcBef>
              <a:buClrTx/>
            </a:pPr>
            <a:r>
              <a:rPr lang="en-US" altLang="en-US" sz="1400" b="1" dirty="0" err="1">
                <a:solidFill>
                  <a:srgbClr val="000000"/>
                </a:solidFill>
              </a:rPr>
              <a:t>Quản</a:t>
            </a:r>
            <a:r>
              <a:rPr lang="en-US" altLang="en-US" sz="1400" b="1" dirty="0">
                <a:solidFill>
                  <a:srgbClr val="000000"/>
                </a:solidFill>
              </a:rPr>
              <a:t> </a:t>
            </a:r>
            <a:r>
              <a:rPr lang="en-US" altLang="en-US" sz="1400" b="1" dirty="0" err="1">
                <a:solidFill>
                  <a:srgbClr val="000000"/>
                </a:solidFill>
              </a:rPr>
              <a:t>lý</a:t>
            </a:r>
            <a:r>
              <a:rPr lang="en-US" altLang="en-US" sz="1400" b="1" dirty="0">
                <a:solidFill>
                  <a:srgbClr val="000000"/>
                </a:solidFill>
              </a:rPr>
              <a:t> </a:t>
            </a:r>
            <a:r>
              <a:rPr lang="en-US" altLang="en-US" b="1" dirty="0" err="1">
                <a:solidFill>
                  <a:srgbClr val="000000"/>
                </a:solidFill>
              </a:rPr>
              <a:t>nhân</a:t>
            </a:r>
            <a:r>
              <a:rPr lang="en-US" altLang="en-US" b="1" dirty="0">
                <a:solidFill>
                  <a:srgbClr val="000000"/>
                </a:solidFill>
              </a:rPr>
              <a:t> </a:t>
            </a:r>
            <a:r>
              <a:rPr lang="en-US" altLang="en-US" b="1" dirty="0" err="1">
                <a:solidFill>
                  <a:srgbClr val="000000"/>
                </a:solidFill>
              </a:rPr>
              <a:t>viên</a:t>
            </a:r>
            <a:r>
              <a:rPr lang="en-US" altLang="en-US" b="1" dirty="0">
                <a:solidFill>
                  <a:srgbClr val="000000"/>
                </a:solidFill>
              </a:rPr>
              <a:t>: </a:t>
            </a:r>
            <a:r>
              <a:rPr lang="en-US" altLang="en-US" sz="1400" dirty="0" err="1">
                <a:solidFill>
                  <a:srgbClr val="000000"/>
                </a:solidFill>
              </a:rPr>
              <a:t>Dùng</a:t>
            </a:r>
            <a:r>
              <a:rPr lang="en-US" altLang="en-US" sz="1400" dirty="0">
                <a:solidFill>
                  <a:srgbClr val="000000"/>
                </a:solidFill>
              </a:rPr>
              <a:t> </a:t>
            </a:r>
            <a:r>
              <a:rPr lang="en-US" altLang="en-US" sz="1400" dirty="0" err="1">
                <a:solidFill>
                  <a:srgbClr val="000000"/>
                </a:solidFill>
              </a:rPr>
              <a:t>để</a:t>
            </a:r>
            <a:r>
              <a:rPr lang="en-US" altLang="en-US" sz="1400" dirty="0">
                <a:solidFill>
                  <a:srgbClr val="000000"/>
                </a:solidFill>
              </a:rPr>
              <a:t> </a:t>
            </a:r>
            <a:r>
              <a:rPr lang="en-US" altLang="en-US" sz="1400" dirty="0" err="1">
                <a:solidFill>
                  <a:srgbClr val="000000"/>
                </a:solidFill>
              </a:rPr>
              <a:t>quản</a:t>
            </a:r>
            <a:r>
              <a:rPr lang="en-US" altLang="en-US" sz="1400" dirty="0">
                <a:solidFill>
                  <a:srgbClr val="000000"/>
                </a:solidFill>
              </a:rPr>
              <a:t> </a:t>
            </a:r>
            <a:r>
              <a:rPr lang="en-US" altLang="en-US" sz="1400" dirty="0" err="1">
                <a:solidFill>
                  <a:srgbClr val="000000"/>
                </a:solidFill>
              </a:rPr>
              <a:t>lý</a:t>
            </a:r>
            <a:r>
              <a:rPr lang="en-US" altLang="en-US" sz="1400" dirty="0">
                <a:solidFill>
                  <a:srgbClr val="000000"/>
                </a:solidFill>
              </a:rPr>
              <a:t> </a:t>
            </a:r>
            <a:r>
              <a:rPr lang="en-US" altLang="en-US" sz="1400" dirty="0" err="1">
                <a:solidFill>
                  <a:srgbClr val="000000"/>
                </a:solidFill>
              </a:rPr>
              <a:t>toàn</a:t>
            </a:r>
            <a:r>
              <a:rPr lang="en-US" altLang="en-US" sz="1400" dirty="0">
                <a:solidFill>
                  <a:srgbClr val="000000"/>
                </a:solidFill>
              </a:rPr>
              <a:t> </a:t>
            </a:r>
            <a:r>
              <a:rPr lang="en-US" altLang="en-US" sz="1400" dirty="0" err="1">
                <a:solidFill>
                  <a:srgbClr val="000000"/>
                </a:solidFill>
              </a:rPr>
              <a:t>bộ</a:t>
            </a:r>
            <a:r>
              <a:rPr lang="en-US" altLang="en-US" sz="1400" dirty="0">
                <a:solidFill>
                  <a:srgbClr val="000000"/>
                </a:solidFill>
              </a:rPr>
              <a:t> </a:t>
            </a:r>
            <a:r>
              <a:rPr lang="en-US" altLang="en-US" dirty="0" err="1">
                <a:solidFill>
                  <a:srgbClr val="000000"/>
                </a:solidFill>
              </a:rPr>
              <a:t>thông</a:t>
            </a:r>
            <a:r>
              <a:rPr lang="en-US" altLang="en-US" dirty="0">
                <a:solidFill>
                  <a:srgbClr val="000000"/>
                </a:solidFill>
              </a:rPr>
              <a:t> tin </a:t>
            </a:r>
            <a:r>
              <a:rPr lang="en-US" altLang="en-US" dirty="0" err="1">
                <a:solidFill>
                  <a:srgbClr val="000000"/>
                </a:solidFill>
              </a:rPr>
              <a:t>liên</a:t>
            </a:r>
            <a:r>
              <a:rPr lang="en-US" altLang="en-US" dirty="0">
                <a:solidFill>
                  <a:srgbClr val="000000"/>
                </a:solidFill>
              </a:rPr>
              <a:t> </a:t>
            </a:r>
            <a:r>
              <a:rPr lang="en-US" altLang="en-US" dirty="0" err="1">
                <a:solidFill>
                  <a:srgbClr val="000000"/>
                </a:solidFill>
              </a:rPr>
              <a:t>lạc</a:t>
            </a:r>
            <a:r>
              <a:rPr lang="en-US" altLang="en-US" dirty="0">
                <a:solidFill>
                  <a:srgbClr val="000000"/>
                </a:solidFill>
              </a:rPr>
              <a:t>, </a:t>
            </a:r>
            <a:r>
              <a:rPr lang="en-US" altLang="en-US" dirty="0" err="1">
                <a:solidFill>
                  <a:srgbClr val="000000"/>
                </a:solidFill>
              </a:rPr>
              <a:t>tài</a:t>
            </a:r>
            <a:r>
              <a:rPr lang="en-US" altLang="en-US" dirty="0">
                <a:solidFill>
                  <a:srgbClr val="000000"/>
                </a:solidFill>
              </a:rPr>
              <a:t> </a:t>
            </a:r>
            <a:r>
              <a:rPr lang="en-US" altLang="en-US" dirty="0" err="1">
                <a:solidFill>
                  <a:srgbClr val="000000"/>
                </a:solidFill>
              </a:rPr>
              <a:t>khoản</a:t>
            </a:r>
            <a:r>
              <a:rPr lang="en-US" altLang="en-US" dirty="0">
                <a:solidFill>
                  <a:srgbClr val="000000"/>
                </a:solidFill>
              </a:rPr>
              <a:t> </a:t>
            </a:r>
            <a:r>
              <a:rPr lang="en-US" altLang="en-US" dirty="0" err="1">
                <a:solidFill>
                  <a:srgbClr val="000000"/>
                </a:solidFill>
              </a:rPr>
              <a:t>đăng</a:t>
            </a:r>
            <a:r>
              <a:rPr lang="en-US" altLang="en-US" dirty="0">
                <a:solidFill>
                  <a:srgbClr val="000000"/>
                </a:solidFill>
              </a:rPr>
              <a:t> </a:t>
            </a:r>
            <a:r>
              <a:rPr lang="en-US" altLang="en-US" dirty="0" err="1">
                <a:solidFill>
                  <a:srgbClr val="000000"/>
                </a:solidFill>
              </a:rPr>
              <a:t>nhập</a:t>
            </a:r>
            <a:r>
              <a:rPr lang="en-US" altLang="en-US" dirty="0">
                <a:solidFill>
                  <a:srgbClr val="000000"/>
                </a:solidFill>
              </a:rPr>
              <a:t> </a:t>
            </a:r>
            <a:r>
              <a:rPr lang="en-US" altLang="en-US" dirty="0" err="1">
                <a:solidFill>
                  <a:srgbClr val="000000"/>
                </a:solidFill>
              </a:rPr>
              <a:t>của</a:t>
            </a:r>
            <a:r>
              <a:rPr lang="en-US" altLang="en-US" dirty="0">
                <a:solidFill>
                  <a:srgbClr val="000000"/>
                </a:solidFill>
              </a:rPr>
              <a:t> </a:t>
            </a:r>
            <a:r>
              <a:rPr lang="en-US" altLang="en-US" dirty="0" err="1">
                <a:solidFill>
                  <a:srgbClr val="000000"/>
                </a:solidFill>
              </a:rPr>
              <a:t>nhân</a:t>
            </a:r>
            <a:r>
              <a:rPr lang="en-US" altLang="en-US" dirty="0">
                <a:solidFill>
                  <a:srgbClr val="000000"/>
                </a:solidFill>
              </a:rPr>
              <a:t> </a:t>
            </a:r>
            <a:r>
              <a:rPr lang="en-US" altLang="en-US" dirty="0" err="1">
                <a:solidFill>
                  <a:srgbClr val="000000"/>
                </a:solidFill>
              </a:rPr>
              <a:t>viên</a:t>
            </a:r>
            <a:r>
              <a:rPr lang="en-US" altLang="en-US" dirty="0">
                <a:solidFill>
                  <a:srgbClr val="000000"/>
                </a:solidFill>
              </a:rPr>
              <a:t> </a:t>
            </a:r>
            <a:r>
              <a:rPr lang="en-US" altLang="en-US" dirty="0" err="1">
                <a:solidFill>
                  <a:srgbClr val="000000"/>
                </a:solidFill>
              </a:rPr>
              <a:t>cửa</a:t>
            </a:r>
            <a:r>
              <a:rPr lang="en-US" altLang="en-US" dirty="0">
                <a:solidFill>
                  <a:srgbClr val="000000"/>
                </a:solidFill>
              </a:rPr>
              <a:t> </a:t>
            </a:r>
            <a:r>
              <a:rPr lang="en-US" altLang="en-US" dirty="0" err="1">
                <a:solidFill>
                  <a:srgbClr val="000000"/>
                </a:solidFill>
              </a:rPr>
              <a:t>hàng</a:t>
            </a:r>
            <a:endParaRPr lang="en-US" altLang="en-US" dirty="0">
              <a:solidFill>
                <a:srgbClr val="000000"/>
              </a:solidFill>
            </a:endParaRPr>
          </a:p>
          <a:p>
            <a:pPr algn="just">
              <a:spcBef>
                <a:spcPct val="0"/>
              </a:spcBef>
              <a:buClrTx/>
            </a:pPr>
            <a:r>
              <a:rPr lang="en-US" altLang="en-US" b="1" dirty="0" err="1">
                <a:solidFill>
                  <a:srgbClr val="000000"/>
                </a:solidFill>
              </a:rPr>
              <a:t>Tra</a:t>
            </a:r>
            <a:r>
              <a:rPr lang="en-US" altLang="en-US" b="1" dirty="0">
                <a:solidFill>
                  <a:srgbClr val="000000"/>
                </a:solidFill>
              </a:rPr>
              <a:t> </a:t>
            </a:r>
            <a:r>
              <a:rPr lang="en-US" altLang="en-US" b="1" dirty="0" err="1">
                <a:solidFill>
                  <a:srgbClr val="000000"/>
                </a:solidFill>
              </a:rPr>
              <a:t>cứu</a:t>
            </a:r>
            <a:r>
              <a:rPr lang="en-US" altLang="en-US" b="1" dirty="0">
                <a:solidFill>
                  <a:srgbClr val="000000"/>
                </a:solidFill>
              </a:rPr>
              <a:t> </a:t>
            </a:r>
            <a:r>
              <a:rPr lang="en-US" altLang="en-US" b="1" dirty="0" err="1">
                <a:solidFill>
                  <a:srgbClr val="000000"/>
                </a:solidFill>
              </a:rPr>
              <a:t>thông</a:t>
            </a:r>
            <a:r>
              <a:rPr lang="en-US" altLang="en-US" b="1" dirty="0">
                <a:solidFill>
                  <a:srgbClr val="000000"/>
                </a:solidFill>
              </a:rPr>
              <a:t> tin: </a:t>
            </a:r>
            <a:r>
              <a:rPr lang="en-US" altLang="en-US" dirty="0" err="1">
                <a:solidFill>
                  <a:srgbClr val="000000"/>
                </a:solidFill>
              </a:rPr>
              <a:t>Tra</a:t>
            </a:r>
            <a:r>
              <a:rPr lang="en-US" altLang="en-US" dirty="0">
                <a:solidFill>
                  <a:srgbClr val="000000"/>
                </a:solidFill>
              </a:rPr>
              <a:t> </a:t>
            </a:r>
            <a:r>
              <a:rPr lang="en-US" altLang="en-US" dirty="0" err="1">
                <a:solidFill>
                  <a:srgbClr val="000000"/>
                </a:solidFill>
              </a:rPr>
              <a:t>cứu</a:t>
            </a:r>
            <a:r>
              <a:rPr lang="en-US" altLang="en-US" dirty="0">
                <a:solidFill>
                  <a:srgbClr val="000000"/>
                </a:solidFill>
              </a:rPr>
              <a:t> </a:t>
            </a:r>
            <a:r>
              <a:rPr lang="en-US" altLang="en-US" dirty="0" err="1">
                <a:solidFill>
                  <a:srgbClr val="000000"/>
                </a:solidFill>
              </a:rPr>
              <a:t>các</a:t>
            </a:r>
            <a:r>
              <a:rPr lang="en-US" altLang="en-US" dirty="0">
                <a:solidFill>
                  <a:srgbClr val="000000"/>
                </a:solidFill>
              </a:rPr>
              <a:t> </a:t>
            </a:r>
            <a:r>
              <a:rPr lang="en-US" altLang="en-US" dirty="0" err="1">
                <a:solidFill>
                  <a:srgbClr val="000000"/>
                </a:solidFill>
              </a:rPr>
              <a:t>thông</a:t>
            </a:r>
            <a:r>
              <a:rPr lang="en-US" altLang="en-US" dirty="0">
                <a:solidFill>
                  <a:srgbClr val="000000"/>
                </a:solidFill>
              </a:rPr>
              <a:t> tin </a:t>
            </a:r>
            <a:r>
              <a:rPr lang="en-US" altLang="en-US" dirty="0" err="1">
                <a:solidFill>
                  <a:srgbClr val="000000"/>
                </a:solidFill>
              </a:rPr>
              <a:t>về</a:t>
            </a:r>
            <a:r>
              <a:rPr lang="en-US" altLang="en-US" dirty="0">
                <a:solidFill>
                  <a:srgbClr val="000000"/>
                </a:solidFill>
              </a:rPr>
              <a:t> </a:t>
            </a:r>
            <a:r>
              <a:rPr lang="en-US" altLang="en-US" dirty="0" err="1">
                <a:solidFill>
                  <a:srgbClr val="000000"/>
                </a:solidFill>
              </a:rPr>
              <a:t>hóa</a:t>
            </a:r>
            <a:r>
              <a:rPr lang="en-US" altLang="en-US" dirty="0">
                <a:solidFill>
                  <a:srgbClr val="000000"/>
                </a:solidFill>
              </a:rPr>
              <a:t> </a:t>
            </a:r>
            <a:r>
              <a:rPr lang="en-US" altLang="en-US" dirty="0" err="1">
                <a:solidFill>
                  <a:srgbClr val="000000"/>
                </a:solidFill>
              </a:rPr>
              <a:t>đơn</a:t>
            </a:r>
            <a:r>
              <a:rPr lang="en-US" altLang="en-US" dirty="0">
                <a:solidFill>
                  <a:srgbClr val="000000"/>
                </a:solidFill>
              </a:rPr>
              <a:t>, </a:t>
            </a:r>
            <a:r>
              <a:rPr lang="en-US" altLang="en-US" dirty="0" err="1">
                <a:solidFill>
                  <a:srgbClr val="000000"/>
                </a:solidFill>
              </a:rPr>
              <a:t>sản</a:t>
            </a:r>
            <a:r>
              <a:rPr lang="en-US" altLang="en-US" dirty="0">
                <a:solidFill>
                  <a:srgbClr val="000000"/>
                </a:solidFill>
              </a:rPr>
              <a:t> </a:t>
            </a:r>
            <a:r>
              <a:rPr lang="en-US" altLang="en-US" dirty="0" err="1">
                <a:solidFill>
                  <a:srgbClr val="000000"/>
                </a:solidFill>
              </a:rPr>
              <a:t>phẩm</a:t>
            </a:r>
            <a:r>
              <a:rPr lang="en-US" altLang="en-US" dirty="0">
                <a:solidFill>
                  <a:srgbClr val="000000"/>
                </a:solidFill>
              </a:rPr>
              <a:t>, </a:t>
            </a:r>
            <a:r>
              <a:rPr lang="en-US" altLang="en-US" dirty="0" err="1">
                <a:solidFill>
                  <a:srgbClr val="000000"/>
                </a:solidFill>
              </a:rPr>
              <a:t>khách</a:t>
            </a:r>
            <a:r>
              <a:rPr lang="en-US" altLang="en-US" dirty="0">
                <a:solidFill>
                  <a:srgbClr val="000000"/>
                </a:solidFill>
              </a:rPr>
              <a:t> </a:t>
            </a:r>
            <a:r>
              <a:rPr lang="en-US" altLang="en-US" dirty="0" err="1">
                <a:solidFill>
                  <a:srgbClr val="000000"/>
                </a:solidFill>
              </a:rPr>
              <a:t>hàng</a:t>
            </a:r>
            <a:r>
              <a:rPr lang="en-US" altLang="en-US" dirty="0">
                <a:solidFill>
                  <a:srgbClr val="000000"/>
                </a:solidFill>
              </a:rPr>
              <a:t> </a:t>
            </a:r>
            <a:r>
              <a:rPr lang="en-US" altLang="en-US" dirty="0" err="1">
                <a:solidFill>
                  <a:srgbClr val="000000"/>
                </a:solidFill>
              </a:rPr>
              <a:t>và</a:t>
            </a:r>
            <a:r>
              <a:rPr lang="en-US" altLang="en-US" dirty="0">
                <a:solidFill>
                  <a:srgbClr val="000000"/>
                </a:solidFill>
              </a:rPr>
              <a:t> </a:t>
            </a:r>
            <a:r>
              <a:rPr lang="en-US" altLang="en-US" dirty="0" err="1">
                <a:solidFill>
                  <a:srgbClr val="000000"/>
                </a:solidFill>
              </a:rPr>
              <a:t>nhân</a:t>
            </a:r>
            <a:r>
              <a:rPr lang="en-US" altLang="en-US" dirty="0">
                <a:solidFill>
                  <a:srgbClr val="000000"/>
                </a:solidFill>
              </a:rPr>
              <a:t> </a:t>
            </a:r>
            <a:r>
              <a:rPr lang="en-US" altLang="en-US" dirty="0" err="1">
                <a:solidFill>
                  <a:srgbClr val="000000"/>
                </a:solidFill>
              </a:rPr>
              <a:t>viên</a:t>
            </a:r>
            <a:endParaRPr lang="en-US" altLang="en-US" dirty="0">
              <a:solidFill>
                <a:srgbClr val="000000"/>
              </a:solidFill>
            </a:endParaRPr>
          </a:p>
          <a:p>
            <a:pPr algn="just">
              <a:spcBef>
                <a:spcPct val="0"/>
              </a:spcBef>
              <a:buClrTx/>
            </a:pPr>
            <a:r>
              <a:rPr lang="en-US" altLang="en-US" b="1" dirty="0" err="1">
                <a:solidFill>
                  <a:srgbClr val="000000"/>
                </a:solidFill>
              </a:rPr>
              <a:t>Quản</a:t>
            </a:r>
            <a:r>
              <a:rPr lang="en-US" altLang="en-US" b="1" dirty="0">
                <a:solidFill>
                  <a:srgbClr val="000000"/>
                </a:solidFill>
              </a:rPr>
              <a:t> </a:t>
            </a:r>
            <a:r>
              <a:rPr lang="en-US" altLang="en-US" b="1" dirty="0" err="1">
                <a:solidFill>
                  <a:srgbClr val="000000"/>
                </a:solidFill>
              </a:rPr>
              <a:t>lý</a:t>
            </a:r>
            <a:r>
              <a:rPr lang="en-US" altLang="en-US" b="1" dirty="0">
                <a:solidFill>
                  <a:srgbClr val="000000"/>
                </a:solidFill>
              </a:rPr>
              <a:t> </a:t>
            </a:r>
            <a:r>
              <a:rPr lang="en-US" altLang="en-US" b="1" dirty="0" err="1">
                <a:solidFill>
                  <a:srgbClr val="000000"/>
                </a:solidFill>
              </a:rPr>
              <a:t>khách</a:t>
            </a:r>
            <a:r>
              <a:rPr lang="en-US" altLang="en-US" b="1" dirty="0">
                <a:solidFill>
                  <a:srgbClr val="000000"/>
                </a:solidFill>
              </a:rPr>
              <a:t> </a:t>
            </a:r>
            <a:r>
              <a:rPr lang="en-US" altLang="en-US" b="1" dirty="0" err="1">
                <a:solidFill>
                  <a:srgbClr val="000000"/>
                </a:solidFill>
              </a:rPr>
              <a:t>hàng</a:t>
            </a:r>
            <a:r>
              <a:rPr lang="en-US" altLang="en-US" b="1" dirty="0">
                <a:solidFill>
                  <a:srgbClr val="000000"/>
                </a:solidFill>
              </a:rPr>
              <a:t>: </a:t>
            </a:r>
            <a:r>
              <a:rPr lang="en-US" altLang="en-US" dirty="0" err="1">
                <a:solidFill>
                  <a:srgbClr val="000000"/>
                </a:solidFill>
              </a:rPr>
              <a:t>Thêm</a:t>
            </a:r>
            <a:r>
              <a:rPr lang="en-US" altLang="en-US" dirty="0">
                <a:solidFill>
                  <a:srgbClr val="000000"/>
                </a:solidFill>
              </a:rPr>
              <a:t>, </a:t>
            </a:r>
            <a:r>
              <a:rPr lang="en-US" altLang="en-US" dirty="0" err="1">
                <a:solidFill>
                  <a:srgbClr val="000000"/>
                </a:solidFill>
              </a:rPr>
              <a:t>xóa</a:t>
            </a:r>
            <a:r>
              <a:rPr lang="en-US" altLang="en-US" dirty="0">
                <a:solidFill>
                  <a:srgbClr val="000000"/>
                </a:solidFill>
              </a:rPr>
              <a:t>, </a:t>
            </a:r>
            <a:r>
              <a:rPr lang="en-US" altLang="en-US" dirty="0" err="1">
                <a:solidFill>
                  <a:srgbClr val="000000"/>
                </a:solidFill>
              </a:rPr>
              <a:t>sửa</a:t>
            </a:r>
            <a:r>
              <a:rPr lang="en-US" altLang="en-US" dirty="0">
                <a:solidFill>
                  <a:srgbClr val="000000"/>
                </a:solidFill>
              </a:rPr>
              <a:t> </a:t>
            </a:r>
            <a:r>
              <a:rPr lang="en-US" altLang="en-US" dirty="0" err="1">
                <a:solidFill>
                  <a:srgbClr val="000000"/>
                </a:solidFill>
              </a:rPr>
              <a:t>và</a:t>
            </a:r>
            <a:r>
              <a:rPr lang="en-US" altLang="en-US" dirty="0">
                <a:solidFill>
                  <a:srgbClr val="000000"/>
                </a:solidFill>
              </a:rPr>
              <a:t> </a:t>
            </a:r>
            <a:r>
              <a:rPr lang="en-US" altLang="en-US" dirty="0" err="1">
                <a:solidFill>
                  <a:srgbClr val="000000"/>
                </a:solidFill>
              </a:rPr>
              <a:t>quản</a:t>
            </a:r>
            <a:r>
              <a:rPr lang="en-US" altLang="en-US" dirty="0">
                <a:solidFill>
                  <a:srgbClr val="000000"/>
                </a:solidFill>
              </a:rPr>
              <a:t> </a:t>
            </a:r>
            <a:r>
              <a:rPr lang="en-US" altLang="en-US" dirty="0" err="1">
                <a:solidFill>
                  <a:srgbClr val="000000"/>
                </a:solidFill>
              </a:rPr>
              <a:t>lý</a:t>
            </a:r>
            <a:r>
              <a:rPr lang="en-US" altLang="en-US" dirty="0">
                <a:solidFill>
                  <a:srgbClr val="000000"/>
                </a:solidFill>
              </a:rPr>
              <a:t> </a:t>
            </a:r>
            <a:r>
              <a:rPr lang="en-US" altLang="en-US" dirty="0" err="1">
                <a:solidFill>
                  <a:srgbClr val="000000"/>
                </a:solidFill>
              </a:rPr>
              <a:t>các</a:t>
            </a:r>
            <a:r>
              <a:rPr lang="en-US" altLang="en-US" dirty="0">
                <a:solidFill>
                  <a:srgbClr val="000000"/>
                </a:solidFill>
              </a:rPr>
              <a:t> </a:t>
            </a:r>
            <a:r>
              <a:rPr lang="en-US" altLang="en-US" dirty="0" err="1">
                <a:solidFill>
                  <a:srgbClr val="000000"/>
                </a:solidFill>
              </a:rPr>
              <a:t>thông</a:t>
            </a:r>
            <a:r>
              <a:rPr lang="en-US" altLang="en-US" dirty="0">
                <a:solidFill>
                  <a:srgbClr val="000000"/>
                </a:solidFill>
              </a:rPr>
              <a:t> tin </a:t>
            </a:r>
            <a:r>
              <a:rPr lang="en-US" altLang="en-US" dirty="0" err="1">
                <a:solidFill>
                  <a:srgbClr val="000000"/>
                </a:solidFill>
              </a:rPr>
              <a:t>về</a:t>
            </a:r>
            <a:r>
              <a:rPr lang="en-US" altLang="en-US" dirty="0">
                <a:solidFill>
                  <a:srgbClr val="000000"/>
                </a:solidFill>
              </a:rPr>
              <a:t> </a:t>
            </a:r>
            <a:r>
              <a:rPr lang="en-US" altLang="en-US" dirty="0" err="1">
                <a:solidFill>
                  <a:srgbClr val="000000"/>
                </a:solidFill>
              </a:rPr>
              <a:t>khách</a:t>
            </a:r>
            <a:r>
              <a:rPr lang="en-US" altLang="en-US" dirty="0">
                <a:solidFill>
                  <a:srgbClr val="000000"/>
                </a:solidFill>
              </a:rPr>
              <a:t> </a:t>
            </a:r>
            <a:r>
              <a:rPr lang="en-US" altLang="en-US" dirty="0" err="1">
                <a:solidFill>
                  <a:srgbClr val="000000"/>
                </a:solidFill>
              </a:rPr>
              <a:t>hàng</a:t>
            </a:r>
            <a:endParaRPr lang="en-US" altLang="en-US" dirty="0">
              <a:solidFill>
                <a:srgbClr val="000000"/>
              </a:solidFill>
            </a:endParaRPr>
          </a:p>
          <a:p>
            <a:pPr algn="just">
              <a:spcBef>
                <a:spcPct val="0"/>
              </a:spcBef>
              <a:buClrTx/>
            </a:pPr>
            <a:r>
              <a:rPr lang="en-US" altLang="en-US" b="1" dirty="0" err="1">
                <a:solidFill>
                  <a:srgbClr val="000000"/>
                </a:solidFill>
              </a:rPr>
              <a:t>Quản</a:t>
            </a:r>
            <a:r>
              <a:rPr lang="en-US" altLang="en-US" b="1" dirty="0">
                <a:solidFill>
                  <a:srgbClr val="000000"/>
                </a:solidFill>
              </a:rPr>
              <a:t> </a:t>
            </a:r>
            <a:r>
              <a:rPr lang="en-US" altLang="en-US" b="1" dirty="0" err="1">
                <a:solidFill>
                  <a:srgbClr val="000000"/>
                </a:solidFill>
              </a:rPr>
              <a:t>lý</a:t>
            </a:r>
            <a:r>
              <a:rPr lang="en-US" altLang="en-US" b="1" dirty="0">
                <a:solidFill>
                  <a:srgbClr val="000000"/>
                </a:solidFill>
              </a:rPr>
              <a:t> </a:t>
            </a:r>
            <a:r>
              <a:rPr lang="en-US" altLang="en-US" b="1" dirty="0" err="1">
                <a:solidFill>
                  <a:srgbClr val="000000"/>
                </a:solidFill>
              </a:rPr>
              <a:t>hóa</a:t>
            </a:r>
            <a:r>
              <a:rPr lang="en-US" altLang="en-US" b="1" dirty="0">
                <a:solidFill>
                  <a:srgbClr val="000000"/>
                </a:solidFill>
              </a:rPr>
              <a:t> </a:t>
            </a:r>
            <a:r>
              <a:rPr lang="en-US" altLang="en-US" b="1" dirty="0" err="1">
                <a:solidFill>
                  <a:srgbClr val="000000"/>
                </a:solidFill>
              </a:rPr>
              <a:t>đơn</a:t>
            </a:r>
            <a:r>
              <a:rPr lang="en-US" altLang="en-US" b="1" dirty="0">
                <a:solidFill>
                  <a:srgbClr val="000000"/>
                </a:solidFill>
              </a:rPr>
              <a:t>: </a:t>
            </a:r>
            <a:r>
              <a:rPr lang="en-US" altLang="en-US" dirty="0">
                <a:solidFill>
                  <a:srgbClr val="000000"/>
                </a:solidFill>
              </a:rPr>
              <a:t>S</a:t>
            </a:r>
            <a:r>
              <a:rPr lang="vi-VN" altLang="en-US" dirty="0">
                <a:solidFill>
                  <a:srgbClr val="000000"/>
                </a:solidFill>
              </a:rPr>
              <a:t>ửa</a:t>
            </a:r>
            <a:r>
              <a:rPr lang="en-US" altLang="en-US" dirty="0">
                <a:solidFill>
                  <a:srgbClr val="000000"/>
                </a:solidFill>
              </a:rPr>
              <a:t>,</a:t>
            </a:r>
            <a:r>
              <a:rPr lang="vi-VN" altLang="en-US" dirty="0">
                <a:solidFill>
                  <a:srgbClr val="000000"/>
                </a:solidFill>
              </a:rPr>
              <a:t> xoá</a:t>
            </a:r>
            <a:r>
              <a:rPr lang="en-US" altLang="en-US" dirty="0">
                <a:solidFill>
                  <a:srgbClr val="000000"/>
                </a:solidFill>
              </a:rPr>
              <a:t> </a:t>
            </a:r>
            <a:r>
              <a:rPr lang="en-US" altLang="en-US" dirty="0" err="1">
                <a:solidFill>
                  <a:srgbClr val="000000"/>
                </a:solidFill>
              </a:rPr>
              <a:t>và</a:t>
            </a:r>
            <a:r>
              <a:rPr lang="vi-VN" altLang="en-US" dirty="0">
                <a:solidFill>
                  <a:srgbClr val="000000"/>
                </a:solidFill>
              </a:rPr>
              <a:t> in hoá đơn</a:t>
            </a:r>
            <a:r>
              <a:rPr lang="en-US" altLang="en-US" dirty="0">
                <a:solidFill>
                  <a:srgbClr val="000000"/>
                </a:solidFill>
              </a:rPr>
              <a:t> </a:t>
            </a:r>
            <a:r>
              <a:rPr lang="en-US" altLang="en-US" dirty="0" err="1">
                <a:solidFill>
                  <a:srgbClr val="000000"/>
                </a:solidFill>
              </a:rPr>
              <a:t>những</a:t>
            </a:r>
            <a:r>
              <a:rPr lang="en-US" altLang="en-US" dirty="0">
                <a:solidFill>
                  <a:srgbClr val="000000"/>
                </a:solidFill>
              </a:rPr>
              <a:t> </a:t>
            </a:r>
            <a:r>
              <a:rPr lang="en-US" altLang="en-US" dirty="0" err="1">
                <a:solidFill>
                  <a:srgbClr val="000000"/>
                </a:solidFill>
              </a:rPr>
              <a:t>đơn</a:t>
            </a:r>
            <a:r>
              <a:rPr lang="en-US" altLang="en-US" dirty="0">
                <a:solidFill>
                  <a:srgbClr val="000000"/>
                </a:solidFill>
              </a:rPr>
              <a:t> </a:t>
            </a:r>
            <a:r>
              <a:rPr lang="en-US" altLang="en-US" dirty="0" err="1">
                <a:solidFill>
                  <a:srgbClr val="000000"/>
                </a:solidFill>
              </a:rPr>
              <a:t>hàng</a:t>
            </a:r>
            <a:r>
              <a:rPr lang="en-US" altLang="en-US" dirty="0">
                <a:solidFill>
                  <a:srgbClr val="000000"/>
                </a:solidFill>
              </a:rPr>
              <a:t> </a:t>
            </a:r>
            <a:r>
              <a:rPr lang="en-US" altLang="en-US" dirty="0" err="1">
                <a:solidFill>
                  <a:srgbClr val="000000"/>
                </a:solidFill>
              </a:rPr>
              <a:t>đã</a:t>
            </a:r>
            <a:r>
              <a:rPr lang="en-US" altLang="en-US" dirty="0">
                <a:solidFill>
                  <a:srgbClr val="000000"/>
                </a:solidFill>
              </a:rPr>
              <a:t> </a:t>
            </a:r>
            <a:r>
              <a:rPr lang="en-US" altLang="en-US" dirty="0" err="1">
                <a:solidFill>
                  <a:srgbClr val="000000"/>
                </a:solidFill>
              </a:rPr>
              <a:t>bán</a:t>
            </a:r>
            <a:r>
              <a:rPr lang="en-US" altLang="en-US" dirty="0">
                <a:solidFill>
                  <a:srgbClr val="000000"/>
                </a:solidFill>
              </a:rPr>
              <a:t> </a:t>
            </a:r>
            <a:r>
              <a:rPr lang="en-US" altLang="en-US" dirty="0" err="1">
                <a:solidFill>
                  <a:srgbClr val="000000"/>
                </a:solidFill>
              </a:rPr>
              <a:t>nếu</a:t>
            </a:r>
            <a:r>
              <a:rPr lang="en-US" altLang="en-US" dirty="0">
                <a:solidFill>
                  <a:srgbClr val="000000"/>
                </a:solidFill>
              </a:rPr>
              <a:t> </a:t>
            </a:r>
            <a:r>
              <a:rPr lang="en-US" altLang="en-US" dirty="0" err="1">
                <a:solidFill>
                  <a:srgbClr val="000000"/>
                </a:solidFill>
              </a:rPr>
              <a:t>cần</a:t>
            </a:r>
            <a:r>
              <a:rPr lang="en-US" altLang="en-US" dirty="0">
                <a:solidFill>
                  <a:srgbClr val="000000"/>
                </a:solidFill>
              </a:rPr>
              <a:t> </a:t>
            </a:r>
          </a:p>
          <a:p>
            <a:pPr algn="just">
              <a:spcBef>
                <a:spcPct val="0"/>
              </a:spcBef>
              <a:buClrTx/>
            </a:pPr>
            <a:r>
              <a:rPr lang="en-US" altLang="en-US" sz="1400" b="1" dirty="0" err="1">
                <a:solidFill>
                  <a:srgbClr val="000000"/>
                </a:solidFill>
              </a:rPr>
              <a:t>Thống</a:t>
            </a:r>
            <a:r>
              <a:rPr lang="en-US" altLang="en-US" sz="1400" b="1" dirty="0">
                <a:solidFill>
                  <a:srgbClr val="000000"/>
                </a:solidFill>
              </a:rPr>
              <a:t> </a:t>
            </a:r>
            <a:r>
              <a:rPr lang="en-US" altLang="en-US" sz="1400" b="1" dirty="0" err="1">
                <a:solidFill>
                  <a:srgbClr val="000000"/>
                </a:solidFill>
              </a:rPr>
              <a:t>kê</a:t>
            </a:r>
            <a:r>
              <a:rPr lang="en-US" altLang="en-US" sz="1400" b="1" dirty="0">
                <a:solidFill>
                  <a:srgbClr val="000000"/>
                </a:solidFill>
              </a:rPr>
              <a:t> </a:t>
            </a:r>
            <a:r>
              <a:rPr lang="en-US" altLang="en-US" sz="1400" b="1" dirty="0" err="1">
                <a:solidFill>
                  <a:srgbClr val="000000"/>
                </a:solidFill>
              </a:rPr>
              <a:t>báo</a:t>
            </a:r>
            <a:r>
              <a:rPr lang="en-US" altLang="en-US" sz="1400" b="1" dirty="0">
                <a:solidFill>
                  <a:srgbClr val="000000"/>
                </a:solidFill>
              </a:rPr>
              <a:t> </a:t>
            </a:r>
            <a:r>
              <a:rPr lang="en-US" altLang="en-US" sz="1400" b="1" dirty="0" err="1">
                <a:solidFill>
                  <a:srgbClr val="000000"/>
                </a:solidFill>
              </a:rPr>
              <a:t>cáo</a:t>
            </a:r>
            <a:r>
              <a:rPr lang="en-US" altLang="en-US" b="1" dirty="0">
                <a:solidFill>
                  <a:srgbClr val="000000"/>
                </a:solidFill>
              </a:rPr>
              <a:t>: </a:t>
            </a:r>
            <a:r>
              <a:rPr lang="en-US" altLang="en-US" dirty="0" err="1">
                <a:solidFill>
                  <a:srgbClr val="000000"/>
                </a:solidFill>
              </a:rPr>
              <a:t>Thống</a:t>
            </a:r>
            <a:r>
              <a:rPr lang="en-US" altLang="en-US" dirty="0">
                <a:solidFill>
                  <a:srgbClr val="000000"/>
                </a:solidFill>
              </a:rPr>
              <a:t> </a:t>
            </a:r>
            <a:r>
              <a:rPr lang="en-US" altLang="en-US" sz="1400" dirty="0" err="1">
                <a:solidFill>
                  <a:srgbClr val="000000"/>
                </a:solidFill>
              </a:rPr>
              <a:t>kê</a:t>
            </a:r>
            <a:r>
              <a:rPr lang="en-US" altLang="en-US" sz="1400" dirty="0">
                <a:solidFill>
                  <a:srgbClr val="000000"/>
                </a:solidFill>
              </a:rPr>
              <a:t> </a:t>
            </a:r>
            <a:r>
              <a:rPr lang="en-US" altLang="en-US" sz="1400" dirty="0" err="1">
                <a:solidFill>
                  <a:srgbClr val="000000"/>
                </a:solidFill>
              </a:rPr>
              <a:t>tiền</a:t>
            </a:r>
            <a:r>
              <a:rPr lang="en-US" altLang="en-US" sz="1400" dirty="0">
                <a:solidFill>
                  <a:srgbClr val="000000"/>
                </a:solidFill>
              </a:rPr>
              <a:t>, </a:t>
            </a:r>
            <a:r>
              <a:rPr lang="en-US" altLang="en-US" sz="1400" dirty="0" err="1">
                <a:solidFill>
                  <a:srgbClr val="000000"/>
                </a:solidFill>
              </a:rPr>
              <a:t>số</a:t>
            </a:r>
            <a:r>
              <a:rPr lang="en-US" altLang="en-US" sz="1400" dirty="0">
                <a:solidFill>
                  <a:srgbClr val="000000"/>
                </a:solidFill>
              </a:rPr>
              <a:t> </a:t>
            </a:r>
            <a:r>
              <a:rPr lang="en-US" altLang="en-US" sz="1400" dirty="0" err="1">
                <a:solidFill>
                  <a:srgbClr val="000000"/>
                </a:solidFill>
              </a:rPr>
              <a:t>lượng</a:t>
            </a:r>
            <a:r>
              <a:rPr lang="en-US" altLang="en-US" sz="1400" dirty="0">
                <a:solidFill>
                  <a:srgbClr val="000000"/>
                </a:solidFill>
              </a:rPr>
              <a:t> </a:t>
            </a:r>
            <a:r>
              <a:rPr lang="en-US" altLang="en-US" sz="1400" dirty="0" err="1">
                <a:solidFill>
                  <a:srgbClr val="000000"/>
                </a:solidFill>
              </a:rPr>
              <a:t>hàng</a:t>
            </a:r>
            <a:r>
              <a:rPr lang="en-US" altLang="en-US" sz="1400" dirty="0">
                <a:solidFill>
                  <a:srgbClr val="000000"/>
                </a:solidFill>
              </a:rPr>
              <a:t> </a:t>
            </a:r>
            <a:r>
              <a:rPr lang="en-US" altLang="en-US" sz="1400" dirty="0" err="1">
                <a:solidFill>
                  <a:srgbClr val="000000"/>
                </a:solidFill>
              </a:rPr>
              <a:t>hóa</a:t>
            </a:r>
            <a:r>
              <a:rPr lang="en-US" altLang="en-US" sz="1400" dirty="0">
                <a:solidFill>
                  <a:srgbClr val="000000"/>
                </a:solidFill>
              </a:rPr>
              <a:t> </a:t>
            </a:r>
            <a:r>
              <a:rPr lang="en-US" altLang="en-US" sz="1400" dirty="0" err="1">
                <a:solidFill>
                  <a:srgbClr val="000000"/>
                </a:solidFill>
              </a:rPr>
              <a:t>sản</a:t>
            </a:r>
            <a:r>
              <a:rPr lang="en-US" altLang="en-US" sz="1400" dirty="0">
                <a:solidFill>
                  <a:srgbClr val="000000"/>
                </a:solidFill>
              </a:rPr>
              <a:t> </a:t>
            </a:r>
            <a:r>
              <a:rPr lang="en-US" altLang="en-US" sz="1400" dirty="0" err="1">
                <a:solidFill>
                  <a:srgbClr val="000000"/>
                </a:solidFill>
              </a:rPr>
              <a:t>phẩm</a:t>
            </a:r>
            <a:r>
              <a:rPr lang="en-US" altLang="en-US" sz="1400" dirty="0">
                <a:solidFill>
                  <a:srgbClr val="000000"/>
                </a:solidFill>
              </a:rPr>
              <a:t> </a:t>
            </a:r>
            <a:r>
              <a:rPr lang="en-US" altLang="en-US" sz="1400" dirty="0" err="1">
                <a:solidFill>
                  <a:srgbClr val="000000"/>
                </a:solidFill>
              </a:rPr>
              <a:t>bán</a:t>
            </a:r>
            <a:r>
              <a:rPr lang="en-US" altLang="en-US" sz="1400" dirty="0">
                <a:solidFill>
                  <a:srgbClr val="000000"/>
                </a:solidFill>
              </a:rPr>
              <a:t> </a:t>
            </a:r>
            <a:r>
              <a:rPr lang="en-US" altLang="en-US" sz="1400" dirty="0" err="1">
                <a:solidFill>
                  <a:srgbClr val="000000"/>
                </a:solidFill>
              </a:rPr>
              <a:t>được</a:t>
            </a:r>
            <a:r>
              <a:rPr lang="en-US" altLang="en-US" sz="1400" dirty="0">
                <a:solidFill>
                  <a:srgbClr val="000000"/>
                </a:solidFill>
              </a:rPr>
              <a:t> </a:t>
            </a:r>
            <a:r>
              <a:rPr lang="en-US" altLang="en-US" sz="1400" dirty="0" err="1">
                <a:solidFill>
                  <a:srgbClr val="000000"/>
                </a:solidFill>
              </a:rPr>
              <a:t>trong</a:t>
            </a:r>
            <a:r>
              <a:rPr lang="en-US" altLang="en-US" sz="1400" dirty="0">
                <a:solidFill>
                  <a:srgbClr val="000000"/>
                </a:solidFill>
              </a:rPr>
              <a:t> </a:t>
            </a:r>
            <a:r>
              <a:rPr lang="en-US" altLang="en-US" sz="1400" dirty="0" err="1">
                <a:solidFill>
                  <a:srgbClr val="000000"/>
                </a:solidFill>
              </a:rPr>
              <a:t>một</a:t>
            </a:r>
            <a:r>
              <a:rPr lang="en-US" altLang="en-US" sz="1400" dirty="0">
                <a:solidFill>
                  <a:srgbClr val="000000"/>
                </a:solidFill>
              </a:rPr>
              <a:t> </a:t>
            </a:r>
            <a:r>
              <a:rPr lang="en-US" altLang="en-US" sz="1400" dirty="0" err="1">
                <a:solidFill>
                  <a:srgbClr val="000000"/>
                </a:solidFill>
              </a:rPr>
              <a:t>tháng</a:t>
            </a:r>
            <a:r>
              <a:rPr lang="en-US" altLang="en-US" sz="1400" dirty="0">
                <a:solidFill>
                  <a:srgbClr val="000000"/>
                </a:solidFill>
              </a:rPr>
              <a:t> </a:t>
            </a:r>
            <a:r>
              <a:rPr lang="en-US" altLang="en-US" sz="1400" dirty="0" err="1">
                <a:solidFill>
                  <a:srgbClr val="000000"/>
                </a:solidFill>
              </a:rPr>
              <a:t>hoặc</a:t>
            </a:r>
            <a:r>
              <a:rPr lang="en-US" altLang="en-US" sz="1400" dirty="0">
                <a:solidFill>
                  <a:srgbClr val="000000"/>
                </a:solidFill>
              </a:rPr>
              <a:t> </a:t>
            </a:r>
            <a:r>
              <a:rPr lang="en-US" altLang="en-US" sz="1400" dirty="0" err="1">
                <a:solidFill>
                  <a:srgbClr val="000000"/>
                </a:solidFill>
              </a:rPr>
              <a:t>trong</a:t>
            </a:r>
            <a:r>
              <a:rPr lang="en-US" altLang="en-US" sz="1400" dirty="0">
                <a:solidFill>
                  <a:srgbClr val="000000"/>
                </a:solidFill>
              </a:rPr>
              <a:t> </a:t>
            </a:r>
            <a:r>
              <a:rPr lang="en-US" altLang="en-US" sz="1400" dirty="0" err="1">
                <a:solidFill>
                  <a:srgbClr val="000000"/>
                </a:solidFill>
              </a:rPr>
              <a:t>ngày</a:t>
            </a:r>
            <a:r>
              <a:rPr lang="en-US" altLang="en-US" sz="1400" dirty="0">
                <a:solidFill>
                  <a:srgbClr val="000000"/>
                </a:solidFill>
              </a:rPr>
              <a:t>.</a:t>
            </a:r>
          </a:p>
          <a:p>
            <a:pPr marL="152400" indent="0" algn="just">
              <a:spcBef>
                <a:spcPct val="0"/>
              </a:spcBef>
              <a:buClrTx/>
              <a:buNone/>
            </a:pPr>
            <a:endParaRPr lang="en-US" altLang="en-US" sz="1400" dirty="0">
              <a:solidFill>
                <a:srgbClr val="000000"/>
              </a:solidFill>
            </a:endParaRPr>
          </a:p>
          <a:p>
            <a:pPr algn="just">
              <a:spcBef>
                <a:spcPct val="0"/>
              </a:spcBef>
              <a:buClrTx/>
            </a:pPr>
            <a:endParaRPr lang="en-US" altLang="en-US" sz="1400" dirty="0">
              <a:solidFill>
                <a:srgbClr val="000000"/>
              </a:solidFill>
            </a:endParaRPr>
          </a:p>
          <a:p>
            <a:pPr marL="285750" lvl="0" indent="-285750" algn="l" rtl="0">
              <a:spcBef>
                <a:spcPts val="0"/>
              </a:spcBef>
              <a:spcAft>
                <a:spcPts val="0"/>
              </a:spcAft>
              <a:buClr>
                <a:schemeClr val="dk1"/>
              </a:buClr>
              <a:buSzPts val="1100"/>
              <a:buFont typeface="Wingdings" panose="05000000000000000000" pitchFamily="2" charset="2"/>
              <a:buChar char="Ø"/>
            </a:pPr>
            <a:endParaRPr lang="vi-VN" dirty="0"/>
          </a:p>
        </p:txBody>
      </p:sp>
      <p:grpSp>
        <p:nvGrpSpPr>
          <p:cNvPr id="490" name="Google Shape;490;p46"/>
          <p:cNvGrpSpPr/>
          <p:nvPr/>
        </p:nvGrpSpPr>
        <p:grpSpPr>
          <a:xfrm>
            <a:off x="6137941" y="2222844"/>
            <a:ext cx="3620353" cy="2920656"/>
            <a:chOff x="6076097" y="1635708"/>
            <a:chExt cx="3620353" cy="2920656"/>
          </a:xfrm>
        </p:grpSpPr>
        <p:pic>
          <p:nvPicPr>
            <p:cNvPr id="491" name="Google Shape;491;p46"/>
            <p:cNvPicPr preferRelativeResize="0"/>
            <p:nvPr/>
          </p:nvPicPr>
          <p:blipFill>
            <a:blip r:embed="rId3">
              <a:alphaModFix/>
            </a:blip>
            <a:stretch>
              <a:fillRect/>
            </a:stretch>
          </p:blipFill>
          <p:spPr>
            <a:xfrm rot="-2501467" flipH="1">
              <a:off x="6219833" y="3307749"/>
              <a:ext cx="1309749" cy="930932"/>
            </a:xfrm>
            <a:prstGeom prst="rect">
              <a:avLst/>
            </a:prstGeom>
            <a:noFill/>
            <a:ln>
              <a:noFill/>
            </a:ln>
          </p:spPr>
        </p:pic>
        <p:sp>
          <p:nvSpPr>
            <p:cNvPr id="492" name="Google Shape;492;p46"/>
            <p:cNvSpPr/>
            <p:nvPr/>
          </p:nvSpPr>
          <p:spPr>
            <a:xfrm>
              <a:off x="7286625" y="1635708"/>
              <a:ext cx="2409825" cy="2269550"/>
            </a:xfrm>
            <a:custGeom>
              <a:avLst/>
              <a:gdLst/>
              <a:ahLst/>
              <a:cxnLst/>
              <a:rect l="l" t="t" r="r" b="b"/>
              <a:pathLst>
                <a:path w="96393" h="90782" extrusionOk="0">
                  <a:moveTo>
                    <a:pt x="96393" y="2771"/>
                  </a:moveTo>
                  <a:cubicBezTo>
                    <a:pt x="79347" y="-2474"/>
                    <a:pt x="48903" y="-1196"/>
                    <a:pt x="44577" y="16106"/>
                  </a:cubicBezTo>
                  <a:cubicBezTo>
                    <a:pt x="43164" y="21759"/>
                    <a:pt x="44534" y="35868"/>
                    <a:pt x="49530" y="32870"/>
                  </a:cubicBezTo>
                  <a:cubicBezTo>
                    <a:pt x="51410" y="31742"/>
                    <a:pt x="51487" y="28429"/>
                    <a:pt x="50673" y="26393"/>
                  </a:cubicBezTo>
                  <a:cubicBezTo>
                    <a:pt x="49912" y="24492"/>
                    <a:pt x="46478" y="24870"/>
                    <a:pt x="44577" y="25631"/>
                  </a:cubicBezTo>
                  <a:cubicBezTo>
                    <a:pt x="39619" y="27614"/>
                    <a:pt x="40923" y="35837"/>
                    <a:pt x="37719" y="40109"/>
                  </a:cubicBezTo>
                  <a:cubicBezTo>
                    <a:pt x="33589" y="45616"/>
                    <a:pt x="27867" y="50505"/>
                    <a:pt x="21336" y="52682"/>
                  </a:cubicBezTo>
                  <a:cubicBezTo>
                    <a:pt x="18442" y="53647"/>
                    <a:pt x="14349" y="54458"/>
                    <a:pt x="12192" y="52301"/>
                  </a:cubicBezTo>
                  <a:cubicBezTo>
                    <a:pt x="10845" y="50954"/>
                    <a:pt x="14874" y="48636"/>
                    <a:pt x="16764" y="48872"/>
                  </a:cubicBezTo>
                  <a:cubicBezTo>
                    <a:pt x="19275" y="49186"/>
                    <a:pt x="19546" y="53630"/>
                    <a:pt x="19050" y="56111"/>
                  </a:cubicBezTo>
                  <a:cubicBezTo>
                    <a:pt x="16464" y="69042"/>
                    <a:pt x="9324" y="81458"/>
                    <a:pt x="0" y="90782"/>
                  </a:cubicBezTo>
                </a:path>
              </a:pathLst>
            </a:custGeom>
            <a:noFill/>
            <a:ln w="9525" cap="flat" cmpd="sng">
              <a:solidFill>
                <a:schemeClr val="lt1"/>
              </a:solidFill>
              <a:prstDash val="dot"/>
              <a:round/>
              <a:headEnd type="none" w="med" len="med"/>
              <a:tailEnd type="none" w="med" len="med"/>
            </a:ln>
          </p:spPr>
          <p:txBody>
            <a:bodyPr/>
            <a:lstStyle/>
            <a:p>
              <a:endParaRPr lang="en-US"/>
            </a:p>
          </p:txBody>
        </p:sp>
      </p:grpSp>
    </p:spTree>
    <p:extLst>
      <p:ext uri="{BB962C8B-B14F-4D97-AF65-F5344CB8AC3E}">
        <p14:creationId xmlns:p14="http://schemas.microsoft.com/office/powerpoint/2010/main" val="4192567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pic>
        <p:nvPicPr>
          <p:cNvPr id="563" name="Google Shape;563;p49"/>
          <p:cNvPicPr preferRelativeResize="0"/>
          <p:nvPr/>
        </p:nvPicPr>
        <p:blipFill rotWithShape="1">
          <a:blip r:embed="rId3">
            <a:alphaModFix/>
          </a:blip>
          <a:srcRect l="58081" b="56559"/>
          <a:stretch/>
        </p:blipFill>
        <p:spPr>
          <a:xfrm>
            <a:off x="8098963" y="2261201"/>
            <a:ext cx="663624" cy="621075"/>
          </a:xfrm>
          <a:prstGeom prst="rect">
            <a:avLst/>
          </a:prstGeom>
          <a:noFill/>
          <a:ln>
            <a:noFill/>
          </a:ln>
        </p:spPr>
      </p:pic>
      <p:pic>
        <p:nvPicPr>
          <p:cNvPr id="2" name="Picture 1">
            <a:extLst>
              <a:ext uri="{FF2B5EF4-FFF2-40B4-BE49-F238E27FC236}">
                <a16:creationId xmlns:a16="http://schemas.microsoft.com/office/drawing/2014/main" id="{FA4C5E21-9725-B1B1-716B-CD926D953832}"/>
              </a:ext>
            </a:extLst>
          </p:cNvPr>
          <p:cNvPicPr>
            <a:picLocks noChangeAspect="1"/>
          </p:cNvPicPr>
          <p:nvPr/>
        </p:nvPicPr>
        <p:blipFill>
          <a:blip r:embed="rId4"/>
          <a:stretch>
            <a:fillRect/>
          </a:stretch>
        </p:blipFill>
        <p:spPr>
          <a:xfrm>
            <a:off x="4572000" y="1064591"/>
            <a:ext cx="4504088" cy="3237712"/>
          </a:xfrm>
          <a:prstGeom prst="rect">
            <a:avLst/>
          </a:prstGeom>
        </p:spPr>
      </p:pic>
      <p:pic>
        <p:nvPicPr>
          <p:cNvPr id="4" name="Picture 3" descr="A screenshot of a store&#10;&#10;Description automatically generated">
            <a:extLst>
              <a:ext uri="{FF2B5EF4-FFF2-40B4-BE49-F238E27FC236}">
                <a16:creationId xmlns:a16="http://schemas.microsoft.com/office/drawing/2014/main" id="{EBB709F6-14E2-266A-6CC5-10617CAF553B}"/>
              </a:ext>
            </a:extLst>
          </p:cNvPr>
          <p:cNvPicPr>
            <a:picLocks noChangeAspect="1"/>
          </p:cNvPicPr>
          <p:nvPr/>
        </p:nvPicPr>
        <p:blipFill>
          <a:blip r:embed="rId5"/>
          <a:stretch>
            <a:fillRect/>
          </a:stretch>
        </p:blipFill>
        <p:spPr>
          <a:xfrm>
            <a:off x="67912" y="1064591"/>
            <a:ext cx="4291450" cy="3237712"/>
          </a:xfrm>
          <a:prstGeom prst="rect">
            <a:avLst/>
          </a:prstGeom>
        </p:spPr>
      </p:pic>
      <p:sp>
        <p:nvSpPr>
          <p:cNvPr id="5" name="TextBox 4">
            <a:extLst>
              <a:ext uri="{FF2B5EF4-FFF2-40B4-BE49-F238E27FC236}">
                <a16:creationId xmlns:a16="http://schemas.microsoft.com/office/drawing/2014/main" id="{170342EF-6FA9-867F-12D8-762CEC6858FA}"/>
              </a:ext>
            </a:extLst>
          </p:cNvPr>
          <p:cNvSpPr txBox="1"/>
          <p:nvPr/>
        </p:nvSpPr>
        <p:spPr>
          <a:xfrm>
            <a:off x="6528940" y="4379181"/>
            <a:ext cx="1895060"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main (</a:t>
            </a:r>
            <a:r>
              <a:rPr lang="en-US" dirty="0" err="1">
                <a:latin typeface="Roboto" panose="02000000000000000000" pitchFamily="2" charset="0"/>
                <a:ea typeface="Roboto" panose="02000000000000000000" pitchFamily="2" charset="0"/>
                <a:cs typeface="Roboto" panose="02000000000000000000" pitchFamily="2" charset="0"/>
              </a:rPr>
              <a:t>Quản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lí</a:t>
            </a:r>
            <a:r>
              <a:rPr lang="en-US" dirty="0">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F2378FB4-3E6A-5CC2-31F3-63FFAB4E1589}"/>
              </a:ext>
            </a:extLst>
          </p:cNvPr>
          <p:cNvSpPr txBox="1"/>
          <p:nvPr/>
        </p:nvSpPr>
        <p:spPr>
          <a:xfrm>
            <a:off x="1516270" y="4390698"/>
            <a:ext cx="2082799"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Form main (</a:t>
            </a:r>
            <a:r>
              <a:rPr lang="en-US" dirty="0" err="1">
                <a:latin typeface="Roboto" panose="02000000000000000000" pitchFamily="2" charset="0"/>
                <a:ea typeface="Roboto" panose="02000000000000000000" pitchFamily="2" charset="0"/>
                <a:cs typeface="Roboto" panose="02000000000000000000" pitchFamily="2" charset="0"/>
              </a:rPr>
              <a:t>Nhân</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viên</a:t>
            </a:r>
            <a:r>
              <a:rPr lang="en-US" dirty="0">
                <a:latin typeface="Roboto" panose="02000000000000000000" pitchFamily="2" charset="0"/>
                <a:ea typeface="Roboto" panose="02000000000000000000" pitchFamily="2" charset="0"/>
                <a:cs typeface="Roboto" panose="020000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rade Marketing by Slidesgo">
  <a:themeElements>
    <a:clrScheme name="Simple Light">
      <a:dk1>
        <a:srgbClr val="39336D"/>
      </a:dk1>
      <a:lt1>
        <a:srgbClr val="F9F9F9"/>
      </a:lt1>
      <a:dk2>
        <a:srgbClr val="FFDF3F"/>
      </a:dk2>
      <a:lt2>
        <a:srgbClr val="FD8F3D"/>
      </a:lt2>
      <a:accent1>
        <a:srgbClr val="D71E66"/>
      </a:accent1>
      <a:accent2>
        <a:srgbClr val="9467E4"/>
      </a:accent2>
      <a:accent3>
        <a:srgbClr val="627DDD"/>
      </a:accent3>
      <a:accent4>
        <a:srgbClr val="012DF3"/>
      </a:accent4>
      <a:accent5>
        <a:srgbClr val="FFFFFF"/>
      </a:accent5>
      <a:accent6>
        <a:srgbClr val="FFFFFF"/>
      </a:accent6>
      <a:hlink>
        <a:srgbClr val="3933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1651</TotalTime>
  <Words>922</Words>
  <Application>Microsoft Office PowerPoint</Application>
  <PresentationFormat>On-screen Show (16:9)</PresentationFormat>
  <Paragraphs>89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Roboto</vt:lpstr>
      <vt:lpstr>Wingdings</vt:lpstr>
      <vt:lpstr>Arial</vt:lpstr>
      <vt:lpstr>Nunito Light</vt:lpstr>
      <vt:lpstr>Anybody</vt:lpstr>
      <vt:lpstr>Trade Marketing by Slidesgo</vt:lpstr>
      <vt:lpstr>ĐỀ TÀI: XÂY DỰNG PHẦN MỀM QUẢN LÝ SHOP BÁN QUẦN ÁO</vt:lpstr>
      <vt:lpstr>Các thành viên trong nhóm</vt:lpstr>
      <vt:lpstr>Các nội dung chính</vt:lpstr>
      <vt:lpstr>Định hướng</vt:lpstr>
      <vt:lpstr>Công nghệ sử dụng</vt:lpstr>
      <vt:lpstr>Công nghệ sử dụng</vt:lpstr>
      <vt:lpstr>Kết quả của phần mềm</vt:lpstr>
      <vt:lpstr>Chức năng chính</vt:lpstr>
      <vt:lpstr>Giao diện</vt:lpstr>
      <vt:lpstr>Giao diện</vt:lpstr>
      <vt:lpstr>Giao diện</vt:lpstr>
      <vt:lpstr>Giao diện</vt:lpstr>
      <vt:lpstr>Giao diện</vt:lpstr>
      <vt:lpstr>Giao diện</vt:lpstr>
      <vt:lpstr>Ứng dụng của phần mềm</vt:lpstr>
      <vt:lpstr>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PHẦN MỀM QUẢN LÝ BÁN HANG CHO CỬA HANG THỜI TRANG</dc:title>
  <dc:creator>Quang Vũ Trần</dc:creator>
  <cp:lastModifiedBy>Nhat Quynh</cp:lastModifiedBy>
  <cp:revision>27</cp:revision>
  <dcterms:modified xsi:type="dcterms:W3CDTF">2023-12-12T03:03:49Z</dcterms:modified>
</cp:coreProperties>
</file>